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731" r:id="rId2"/>
  </p:sldMasterIdLst>
  <p:notesMasterIdLst>
    <p:notesMasterId r:id="rId34"/>
  </p:notesMasterIdLst>
  <p:handoutMasterIdLst>
    <p:handoutMasterId r:id="rId35"/>
  </p:handoutMasterIdLst>
  <p:sldIdLst>
    <p:sldId id="3816" r:id="rId3"/>
    <p:sldId id="4122" r:id="rId4"/>
    <p:sldId id="4280" r:id="rId5"/>
    <p:sldId id="4292" r:id="rId6"/>
    <p:sldId id="4276" r:id="rId7"/>
    <p:sldId id="4281" r:id="rId8"/>
    <p:sldId id="4282" r:id="rId9"/>
    <p:sldId id="4283" r:id="rId10"/>
    <p:sldId id="4291" r:id="rId11"/>
    <p:sldId id="4284" r:id="rId12"/>
    <p:sldId id="4311" r:id="rId13"/>
    <p:sldId id="4286" r:id="rId14"/>
    <p:sldId id="4287" r:id="rId15"/>
    <p:sldId id="4289" r:id="rId16"/>
    <p:sldId id="4303" r:id="rId17"/>
    <p:sldId id="4308" r:id="rId18"/>
    <p:sldId id="4304" r:id="rId19"/>
    <p:sldId id="4305" r:id="rId20"/>
    <p:sldId id="4306" r:id="rId21"/>
    <p:sldId id="4307" r:id="rId22"/>
    <p:sldId id="4293" r:id="rId23"/>
    <p:sldId id="4294" r:id="rId24"/>
    <p:sldId id="4295" r:id="rId25"/>
    <p:sldId id="4296" r:id="rId26"/>
    <p:sldId id="4297" r:id="rId27"/>
    <p:sldId id="4298" r:id="rId28"/>
    <p:sldId id="4299" r:id="rId29"/>
    <p:sldId id="4300" r:id="rId30"/>
    <p:sldId id="4301" r:id="rId31"/>
    <p:sldId id="4302" r:id="rId32"/>
    <p:sldId id="4310" r:id="rId33"/>
  </p:sldIdLst>
  <p:sldSz cx="9144000" cy="6858000" type="screen4x3"/>
  <p:notesSz cx="7315200" cy="9601200"/>
  <p:defaultTextStyle>
    <a:defPPr>
      <a:defRPr lang="en-US"/>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3CCCC"/>
    <a:srgbClr val="FFFF00"/>
    <a:srgbClr val="FF0000"/>
    <a:srgbClr val="00339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7" autoAdjust="0"/>
    <p:restoredTop sz="94685" autoAdjust="0"/>
  </p:normalViewPr>
  <p:slideViewPr>
    <p:cSldViewPr>
      <p:cViewPr varScale="1">
        <p:scale>
          <a:sx n="74" d="100"/>
          <a:sy n="74" d="100"/>
        </p:scale>
        <p:origin x="-104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692"/>
    </p:cViewPr>
  </p:sorterViewPr>
  <p:notesViewPr>
    <p:cSldViewPr>
      <p:cViewPr varScale="1">
        <p:scale>
          <a:sx n="86" d="100"/>
          <a:sy n="86" d="100"/>
        </p:scale>
        <p:origin x="-3174" y="-7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handoutMaster" Target="handoutMasters/handoutMaster1.xml"/><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60462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l">
              <a:defRPr sz="1300"/>
            </a:lvl1pPr>
          </a:lstStyle>
          <a:p>
            <a:pPr>
              <a:defRPr/>
            </a:pPr>
            <a:endParaRPr lang="en-US"/>
          </a:p>
        </p:txBody>
      </p:sp>
      <p:sp>
        <p:nvSpPr>
          <p:cNvPr id="37891" name="Rectangle 3"/>
          <p:cNvSpPr>
            <a:spLocks noGrp="1" noChangeArrowheads="1"/>
          </p:cNvSpPr>
          <p:nvPr>
            <p:ph type="dt" idx="1"/>
          </p:nvPr>
        </p:nvSpPr>
        <p:spPr bwMode="auto">
          <a:xfrm>
            <a:off x="4145280"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a:defRPr sz="1300"/>
            </a:lvl1pPr>
          </a:lstStyle>
          <a:p>
            <a:pPr>
              <a:defRPr/>
            </a:pPr>
            <a:endParaRPr lang="en-US"/>
          </a:p>
        </p:txBody>
      </p:sp>
      <p:sp>
        <p:nvSpPr>
          <p:cNvPr id="116740"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3" name="Rectangle 5"/>
          <p:cNvSpPr>
            <a:spLocks noGrp="1" noChangeArrowheads="1"/>
          </p:cNvSpPr>
          <p:nvPr>
            <p:ph type="body" sz="quarter" idx="3"/>
          </p:nvPr>
        </p:nvSpPr>
        <p:spPr bwMode="auto">
          <a:xfrm>
            <a:off x="975360" y="4560570"/>
            <a:ext cx="5364480" cy="432054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7894" name="Rectangle 6"/>
          <p:cNvSpPr>
            <a:spLocks noGrp="1" noChangeArrowheads="1"/>
          </p:cNvSpPr>
          <p:nvPr>
            <p:ph type="ftr" sz="quarter" idx="4"/>
          </p:nvPr>
        </p:nvSpPr>
        <p:spPr bwMode="auto">
          <a:xfrm>
            <a:off x="0" y="9121140"/>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l">
              <a:defRPr sz="1300"/>
            </a:lvl1pPr>
          </a:lstStyle>
          <a:p>
            <a:pPr>
              <a:defRPr/>
            </a:pPr>
            <a:endParaRPr lang="en-US"/>
          </a:p>
        </p:txBody>
      </p:sp>
      <p:sp>
        <p:nvSpPr>
          <p:cNvPr id="37895" name="Rectangle 7"/>
          <p:cNvSpPr>
            <a:spLocks noGrp="1" noChangeArrowheads="1"/>
          </p:cNvSpPr>
          <p:nvPr>
            <p:ph type="sldNum" sz="quarter" idx="5"/>
          </p:nvPr>
        </p:nvSpPr>
        <p:spPr bwMode="auto">
          <a:xfrm>
            <a:off x="4145280" y="9121140"/>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a:defRPr sz="1300"/>
            </a:lvl1pPr>
          </a:lstStyle>
          <a:p>
            <a:pPr>
              <a:defRPr/>
            </a:pPr>
            <a:fld id="{1ED306A2-84C9-492C-B1A4-08348F3E2A95}" type="slidenum">
              <a:rPr lang="en-US"/>
              <a:pPr>
                <a:defRPr/>
              </a:pPr>
              <a:t>‹#›</a:t>
            </a:fld>
            <a:endParaRPr lang="en-US"/>
          </a:p>
        </p:txBody>
      </p:sp>
    </p:spTree>
    <p:extLst>
      <p:ext uri="{BB962C8B-B14F-4D97-AF65-F5344CB8AC3E}">
        <p14:creationId xmlns:p14="http://schemas.microsoft.com/office/powerpoint/2010/main" val="266655467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000" b="1">
                <a:solidFill>
                  <a:schemeClr val="tx1"/>
                </a:solidFill>
                <a:latin typeface="Garamond" pitchFamily="18" charset="0"/>
              </a:defRPr>
            </a:lvl1pPr>
            <a:lvl2pPr marL="785372" indent="-302066">
              <a:defRPr sz="3000" b="1">
                <a:solidFill>
                  <a:schemeClr val="tx1"/>
                </a:solidFill>
                <a:latin typeface="Garamond" pitchFamily="18" charset="0"/>
              </a:defRPr>
            </a:lvl2pPr>
            <a:lvl3pPr marL="1208265" indent="-241653">
              <a:defRPr sz="3000" b="1">
                <a:solidFill>
                  <a:schemeClr val="tx1"/>
                </a:solidFill>
                <a:latin typeface="Garamond" pitchFamily="18" charset="0"/>
              </a:defRPr>
            </a:lvl3pPr>
            <a:lvl4pPr marL="1691571" indent="-241653">
              <a:defRPr sz="3000" b="1">
                <a:solidFill>
                  <a:schemeClr val="tx1"/>
                </a:solidFill>
                <a:latin typeface="Garamond" pitchFamily="18" charset="0"/>
              </a:defRPr>
            </a:lvl4pPr>
            <a:lvl5pPr marL="2174878" indent="-241653">
              <a:defRPr sz="3000" b="1">
                <a:solidFill>
                  <a:schemeClr val="tx1"/>
                </a:solidFill>
                <a:latin typeface="Garamond" pitchFamily="18" charset="0"/>
              </a:defRPr>
            </a:lvl5pPr>
            <a:lvl6pPr marL="2658184" indent="-241653" eaLnBrk="0" fontAlgn="base" hangingPunct="0">
              <a:spcBef>
                <a:spcPct val="0"/>
              </a:spcBef>
              <a:spcAft>
                <a:spcPct val="0"/>
              </a:spcAft>
              <a:defRPr sz="3000" b="1">
                <a:solidFill>
                  <a:schemeClr val="tx1"/>
                </a:solidFill>
                <a:latin typeface="Garamond" pitchFamily="18" charset="0"/>
              </a:defRPr>
            </a:lvl6pPr>
            <a:lvl7pPr marL="3141490" indent="-241653" eaLnBrk="0" fontAlgn="base" hangingPunct="0">
              <a:spcBef>
                <a:spcPct val="0"/>
              </a:spcBef>
              <a:spcAft>
                <a:spcPct val="0"/>
              </a:spcAft>
              <a:defRPr sz="3000" b="1">
                <a:solidFill>
                  <a:schemeClr val="tx1"/>
                </a:solidFill>
                <a:latin typeface="Garamond" pitchFamily="18" charset="0"/>
              </a:defRPr>
            </a:lvl7pPr>
            <a:lvl8pPr marL="3624796" indent="-241653" eaLnBrk="0" fontAlgn="base" hangingPunct="0">
              <a:spcBef>
                <a:spcPct val="0"/>
              </a:spcBef>
              <a:spcAft>
                <a:spcPct val="0"/>
              </a:spcAft>
              <a:defRPr sz="3000" b="1">
                <a:solidFill>
                  <a:schemeClr val="tx1"/>
                </a:solidFill>
                <a:latin typeface="Garamond" pitchFamily="18" charset="0"/>
              </a:defRPr>
            </a:lvl8pPr>
            <a:lvl9pPr marL="4108102" indent="-241653" eaLnBrk="0" fontAlgn="base" hangingPunct="0">
              <a:spcBef>
                <a:spcPct val="0"/>
              </a:spcBef>
              <a:spcAft>
                <a:spcPct val="0"/>
              </a:spcAft>
              <a:defRPr sz="3000" b="1">
                <a:solidFill>
                  <a:schemeClr val="tx1"/>
                </a:solidFill>
                <a:latin typeface="Garamond" pitchFamily="18" charset="0"/>
              </a:defRPr>
            </a:lvl9pPr>
          </a:lstStyle>
          <a:p>
            <a:fld id="{F9FE98B7-1C03-4EC7-A2F9-279EB7985AB8}" type="slidenum">
              <a:rPr lang="en-US" altLang="en-US" sz="1300" b="0">
                <a:solidFill>
                  <a:srgbClr val="000000"/>
                </a:solidFill>
                <a:latin typeface="Times New Roman" pitchFamily="18" charset="0"/>
              </a:rPr>
              <a:pPr/>
              <a:t>2</a:t>
            </a:fld>
            <a:endParaRPr lang="en-US" altLang="en-US" sz="1300" b="0">
              <a:solidFill>
                <a:srgbClr val="000000"/>
              </a:solidFill>
              <a:latin typeface="Times New Roman" pitchFamily="18" charset="0"/>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1490" name="Rectangle 2"/>
          <p:cNvSpPr>
            <a:spLocks noGrp="1" noRot="1" noChangeAspect="1" noChangeArrowheads="1" noTextEdit="1"/>
          </p:cNvSpPr>
          <p:nvPr>
            <p:ph type="sldImg"/>
          </p:nvPr>
        </p:nvSpPr>
        <p:spPr>
          <a:xfrm>
            <a:off x="1257300" y="720725"/>
            <a:ext cx="4800600" cy="3600450"/>
          </a:xfrm>
          <a:ln/>
        </p:spPr>
      </p:sp>
      <p:sp>
        <p:nvSpPr>
          <p:cNvPr id="27514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3316421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9965074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3316421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3316421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3316421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3316421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3316421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3316421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itchFamily="18" charset="0"/>
              </a:defRPr>
            </a:lvl1pPr>
            <a:lvl2pPr marL="785372" indent="-302066" eaLnBrk="0" hangingPunct="0">
              <a:defRPr sz="2500">
                <a:solidFill>
                  <a:schemeClr val="tx1"/>
                </a:solidFill>
                <a:latin typeface="Times New Roman" pitchFamily="18" charset="0"/>
              </a:defRPr>
            </a:lvl2pPr>
            <a:lvl3pPr marL="1208265" indent="-241653" eaLnBrk="0" hangingPunct="0">
              <a:defRPr sz="2500">
                <a:solidFill>
                  <a:schemeClr val="tx1"/>
                </a:solidFill>
                <a:latin typeface="Times New Roman" pitchFamily="18" charset="0"/>
              </a:defRPr>
            </a:lvl3pPr>
            <a:lvl4pPr marL="1691571" indent="-241653" eaLnBrk="0" hangingPunct="0">
              <a:defRPr sz="2500">
                <a:solidFill>
                  <a:schemeClr val="tx1"/>
                </a:solidFill>
                <a:latin typeface="Times New Roman" pitchFamily="18" charset="0"/>
              </a:defRPr>
            </a:lvl4pPr>
            <a:lvl5pPr marL="2174878" indent="-241653" eaLnBrk="0" hangingPunct="0">
              <a:defRPr sz="2500">
                <a:solidFill>
                  <a:schemeClr val="tx1"/>
                </a:solidFill>
                <a:latin typeface="Times New Roman" pitchFamily="18" charset="0"/>
              </a:defRPr>
            </a:lvl5pPr>
            <a:lvl6pPr marL="2658184" indent="-241653" algn="ctr" eaLnBrk="0" fontAlgn="base" hangingPunct="0">
              <a:spcBef>
                <a:spcPct val="0"/>
              </a:spcBef>
              <a:spcAft>
                <a:spcPct val="0"/>
              </a:spcAft>
              <a:defRPr sz="2500">
                <a:solidFill>
                  <a:schemeClr val="tx1"/>
                </a:solidFill>
                <a:latin typeface="Times New Roman" pitchFamily="18" charset="0"/>
              </a:defRPr>
            </a:lvl6pPr>
            <a:lvl7pPr marL="3141490" indent="-241653" algn="ctr" eaLnBrk="0" fontAlgn="base" hangingPunct="0">
              <a:spcBef>
                <a:spcPct val="0"/>
              </a:spcBef>
              <a:spcAft>
                <a:spcPct val="0"/>
              </a:spcAft>
              <a:defRPr sz="2500">
                <a:solidFill>
                  <a:schemeClr val="tx1"/>
                </a:solidFill>
                <a:latin typeface="Times New Roman" pitchFamily="18" charset="0"/>
              </a:defRPr>
            </a:lvl7pPr>
            <a:lvl8pPr marL="3624796" indent="-241653" algn="ctr" eaLnBrk="0" fontAlgn="base" hangingPunct="0">
              <a:spcBef>
                <a:spcPct val="0"/>
              </a:spcBef>
              <a:spcAft>
                <a:spcPct val="0"/>
              </a:spcAft>
              <a:defRPr sz="2500">
                <a:solidFill>
                  <a:schemeClr val="tx1"/>
                </a:solidFill>
                <a:latin typeface="Times New Roman" pitchFamily="18" charset="0"/>
              </a:defRPr>
            </a:lvl8pPr>
            <a:lvl9pPr marL="4108102" indent="-241653" algn="ctr" eaLnBrk="0" fontAlgn="base" hangingPunct="0">
              <a:spcBef>
                <a:spcPct val="0"/>
              </a:spcBef>
              <a:spcAft>
                <a:spcPct val="0"/>
              </a:spcAft>
              <a:defRPr sz="2500">
                <a:solidFill>
                  <a:schemeClr val="tx1"/>
                </a:solidFill>
                <a:latin typeface="Times New Roman" pitchFamily="18" charset="0"/>
              </a:defRPr>
            </a:lvl9pPr>
          </a:lstStyle>
          <a:p>
            <a:pPr eaLnBrk="1" hangingPunct="1"/>
            <a:fld id="{C1B1D065-1AA8-406E-A9CC-30A571D1B453}" type="slidenum">
              <a:rPr lang="en-US" sz="1300" smtClean="0"/>
              <a:pPr eaLnBrk="1" hangingPunct="1"/>
              <a:t>31</a:t>
            </a:fld>
            <a:endParaRPr lang="en-US" sz="1300" dirty="0" smtClean="0"/>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itchFamily="18" charset="0"/>
              </a:defRPr>
            </a:lvl1pPr>
            <a:lvl2pPr marL="785372" indent="-302066" eaLnBrk="0" hangingPunct="0">
              <a:defRPr sz="2500">
                <a:solidFill>
                  <a:schemeClr val="tx1"/>
                </a:solidFill>
                <a:latin typeface="Times New Roman" pitchFamily="18" charset="0"/>
              </a:defRPr>
            </a:lvl2pPr>
            <a:lvl3pPr marL="1208265" indent="-241653" eaLnBrk="0" hangingPunct="0">
              <a:defRPr sz="2500">
                <a:solidFill>
                  <a:schemeClr val="tx1"/>
                </a:solidFill>
                <a:latin typeface="Times New Roman" pitchFamily="18" charset="0"/>
              </a:defRPr>
            </a:lvl3pPr>
            <a:lvl4pPr marL="1691571" indent="-241653" eaLnBrk="0" hangingPunct="0">
              <a:defRPr sz="2500">
                <a:solidFill>
                  <a:schemeClr val="tx1"/>
                </a:solidFill>
                <a:latin typeface="Times New Roman" pitchFamily="18" charset="0"/>
              </a:defRPr>
            </a:lvl4pPr>
            <a:lvl5pPr marL="2174878" indent="-241653" eaLnBrk="0" hangingPunct="0">
              <a:defRPr sz="2500">
                <a:solidFill>
                  <a:schemeClr val="tx1"/>
                </a:solidFill>
                <a:latin typeface="Times New Roman" pitchFamily="18" charset="0"/>
              </a:defRPr>
            </a:lvl5pPr>
            <a:lvl6pPr marL="2658184" indent="-241653" algn="ctr" eaLnBrk="0" fontAlgn="base" hangingPunct="0">
              <a:spcBef>
                <a:spcPct val="0"/>
              </a:spcBef>
              <a:spcAft>
                <a:spcPct val="0"/>
              </a:spcAft>
              <a:defRPr sz="2500">
                <a:solidFill>
                  <a:schemeClr val="tx1"/>
                </a:solidFill>
                <a:latin typeface="Times New Roman" pitchFamily="18" charset="0"/>
              </a:defRPr>
            </a:lvl6pPr>
            <a:lvl7pPr marL="3141490" indent="-241653" algn="ctr" eaLnBrk="0" fontAlgn="base" hangingPunct="0">
              <a:spcBef>
                <a:spcPct val="0"/>
              </a:spcBef>
              <a:spcAft>
                <a:spcPct val="0"/>
              </a:spcAft>
              <a:defRPr sz="2500">
                <a:solidFill>
                  <a:schemeClr val="tx1"/>
                </a:solidFill>
                <a:latin typeface="Times New Roman" pitchFamily="18" charset="0"/>
              </a:defRPr>
            </a:lvl7pPr>
            <a:lvl8pPr marL="3624796" indent="-241653" algn="ctr" eaLnBrk="0" fontAlgn="base" hangingPunct="0">
              <a:spcBef>
                <a:spcPct val="0"/>
              </a:spcBef>
              <a:spcAft>
                <a:spcPct val="0"/>
              </a:spcAft>
              <a:defRPr sz="2500">
                <a:solidFill>
                  <a:schemeClr val="tx1"/>
                </a:solidFill>
                <a:latin typeface="Times New Roman" pitchFamily="18" charset="0"/>
              </a:defRPr>
            </a:lvl8pPr>
            <a:lvl9pPr marL="4108102" indent="-241653" algn="ctr" eaLnBrk="0" fontAlgn="base" hangingPunct="0">
              <a:spcBef>
                <a:spcPct val="0"/>
              </a:spcBef>
              <a:spcAft>
                <a:spcPct val="0"/>
              </a:spcAft>
              <a:defRPr sz="2500">
                <a:solidFill>
                  <a:schemeClr val="tx1"/>
                </a:solidFill>
                <a:latin typeface="Times New Roman" pitchFamily="18" charset="0"/>
              </a:defRPr>
            </a:lvl9pPr>
          </a:lstStyle>
          <a:p>
            <a:pPr eaLnBrk="1" hangingPunct="1"/>
            <a:fld id="{C1B1D065-1AA8-406E-A9CC-30A571D1B453}" type="slidenum">
              <a:rPr lang="en-US" sz="1300" smtClean="0"/>
              <a:pPr eaLnBrk="1" hangingPunct="1"/>
              <a:t>3</a:t>
            </a:fld>
            <a:endParaRPr lang="en-US" sz="1300" dirty="0" smtClean="0"/>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itchFamily="18" charset="0"/>
              </a:defRPr>
            </a:lvl1pPr>
            <a:lvl2pPr marL="785372" indent="-302066" eaLnBrk="0" hangingPunct="0">
              <a:defRPr sz="2500">
                <a:solidFill>
                  <a:schemeClr val="tx1"/>
                </a:solidFill>
                <a:latin typeface="Times New Roman" pitchFamily="18" charset="0"/>
              </a:defRPr>
            </a:lvl2pPr>
            <a:lvl3pPr marL="1208265" indent="-241653" eaLnBrk="0" hangingPunct="0">
              <a:defRPr sz="2500">
                <a:solidFill>
                  <a:schemeClr val="tx1"/>
                </a:solidFill>
                <a:latin typeface="Times New Roman" pitchFamily="18" charset="0"/>
              </a:defRPr>
            </a:lvl3pPr>
            <a:lvl4pPr marL="1691571" indent="-241653" eaLnBrk="0" hangingPunct="0">
              <a:defRPr sz="2500">
                <a:solidFill>
                  <a:schemeClr val="tx1"/>
                </a:solidFill>
                <a:latin typeface="Times New Roman" pitchFamily="18" charset="0"/>
              </a:defRPr>
            </a:lvl4pPr>
            <a:lvl5pPr marL="2174878" indent="-241653" eaLnBrk="0" hangingPunct="0">
              <a:defRPr sz="2500">
                <a:solidFill>
                  <a:schemeClr val="tx1"/>
                </a:solidFill>
                <a:latin typeface="Times New Roman" pitchFamily="18" charset="0"/>
              </a:defRPr>
            </a:lvl5pPr>
            <a:lvl6pPr marL="2658184" indent="-241653" algn="ctr" eaLnBrk="0" fontAlgn="base" hangingPunct="0">
              <a:spcBef>
                <a:spcPct val="0"/>
              </a:spcBef>
              <a:spcAft>
                <a:spcPct val="0"/>
              </a:spcAft>
              <a:defRPr sz="2500">
                <a:solidFill>
                  <a:schemeClr val="tx1"/>
                </a:solidFill>
                <a:latin typeface="Times New Roman" pitchFamily="18" charset="0"/>
              </a:defRPr>
            </a:lvl6pPr>
            <a:lvl7pPr marL="3141490" indent="-241653" algn="ctr" eaLnBrk="0" fontAlgn="base" hangingPunct="0">
              <a:spcBef>
                <a:spcPct val="0"/>
              </a:spcBef>
              <a:spcAft>
                <a:spcPct val="0"/>
              </a:spcAft>
              <a:defRPr sz="2500">
                <a:solidFill>
                  <a:schemeClr val="tx1"/>
                </a:solidFill>
                <a:latin typeface="Times New Roman" pitchFamily="18" charset="0"/>
              </a:defRPr>
            </a:lvl7pPr>
            <a:lvl8pPr marL="3624796" indent="-241653" algn="ctr" eaLnBrk="0" fontAlgn="base" hangingPunct="0">
              <a:spcBef>
                <a:spcPct val="0"/>
              </a:spcBef>
              <a:spcAft>
                <a:spcPct val="0"/>
              </a:spcAft>
              <a:defRPr sz="2500">
                <a:solidFill>
                  <a:schemeClr val="tx1"/>
                </a:solidFill>
                <a:latin typeface="Times New Roman" pitchFamily="18" charset="0"/>
              </a:defRPr>
            </a:lvl8pPr>
            <a:lvl9pPr marL="4108102" indent="-241653" algn="ctr" eaLnBrk="0" fontAlgn="base" hangingPunct="0">
              <a:spcBef>
                <a:spcPct val="0"/>
              </a:spcBef>
              <a:spcAft>
                <a:spcPct val="0"/>
              </a:spcAft>
              <a:defRPr sz="2500">
                <a:solidFill>
                  <a:schemeClr val="tx1"/>
                </a:solidFill>
                <a:latin typeface="Times New Roman" pitchFamily="18" charset="0"/>
              </a:defRPr>
            </a:lvl9pPr>
          </a:lstStyle>
          <a:p>
            <a:pPr eaLnBrk="1" hangingPunct="1"/>
            <a:fld id="{C1B1D065-1AA8-406E-A9CC-30A571D1B453}" type="slidenum">
              <a:rPr lang="en-US" sz="1300" smtClean="0"/>
              <a:pPr eaLnBrk="1" hangingPunct="1"/>
              <a:t>4</a:t>
            </a:fld>
            <a:endParaRPr lang="en-US" sz="1300" dirty="0" smtClean="0"/>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itchFamily="18" charset="0"/>
              </a:defRPr>
            </a:lvl1pPr>
            <a:lvl2pPr marL="785372" indent="-302066" eaLnBrk="0" hangingPunct="0">
              <a:defRPr sz="2500">
                <a:solidFill>
                  <a:schemeClr val="tx1"/>
                </a:solidFill>
                <a:latin typeface="Times New Roman" pitchFamily="18" charset="0"/>
              </a:defRPr>
            </a:lvl2pPr>
            <a:lvl3pPr marL="1208265" indent="-241653" eaLnBrk="0" hangingPunct="0">
              <a:defRPr sz="2500">
                <a:solidFill>
                  <a:schemeClr val="tx1"/>
                </a:solidFill>
                <a:latin typeface="Times New Roman" pitchFamily="18" charset="0"/>
              </a:defRPr>
            </a:lvl3pPr>
            <a:lvl4pPr marL="1691571" indent="-241653" eaLnBrk="0" hangingPunct="0">
              <a:defRPr sz="2500">
                <a:solidFill>
                  <a:schemeClr val="tx1"/>
                </a:solidFill>
                <a:latin typeface="Times New Roman" pitchFamily="18" charset="0"/>
              </a:defRPr>
            </a:lvl4pPr>
            <a:lvl5pPr marL="2174878" indent="-241653" eaLnBrk="0" hangingPunct="0">
              <a:defRPr sz="2500">
                <a:solidFill>
                  <a:schemeClr val="tx1"/>
                </a:solidFill>
                <a:latin typeface="Times New Roman" pitchFamily="18" charset="0"/>
              </a:defRPr>
            </a:lvl5pPr>
            <a:lvl6pPr marL="2658184" indent="-241653" algn="ctr" eaLnBrk="0" fontAlgn="base" hangingPunct="0">
              <a:spcBef>
                <a:spcPct val="0"/>
              </a:spcBef>
              <a:spcAft>
                <a:spcPct val="0"/>
              </a:spcAft>
              <a:defRPr sz="2500">
                <a:solidFill>
                  <a:schemeClr val="tx1"/>
                </a:solidFill>
                <a:latin typeface="Times New Roman" pitchFamily="18" charset="0"/>
              </a:defRPr>
            </a:lvl6pPr>
            <a:lvl7pPr marL="3141490" indent="-241653" algn="ctr" eaLnBrk="0" fontAlgn="base" hangingPunct="0">
              <a:spcBef>
                <a:spcPct val="0"/>
              </a:spcBef>
              <a:spcAft>
                <a:spcPct val="0"/>
              </a:spcAft>
              <a:defRPr sz="2500">
                <a:solidFill>
                  <a:schemeClr val="tx1"/>
                </a:solidFill>
                <a:latin typeface="Times New Roman" pitchFamily="18" charset="0"/>
              </a:defRPr>
            </a:lvl7pPr>
            <a:lvl8pPr marL="3624796" indent="-241653" algn="ctr" eaLnBrk="0" fontAlgn="base" hangingPunct="0">
              <a:spcBef>
                <a:spcPct val="0"/>
              </a:spcBef>
              <a:spcAft>
                <a:spcPct val="0"/>
              </a:spcAft>
              <a:defRPr sz="2500">
                <a:solidFill>
                  <a:schemeClr val="tx1"/>
                </a:solidFill>
                <a:latin typeface="Times New Roman" pitchFamily="18" charset="0"/>
              </a:defRPr>
            </a:lvl8pPr>
            <a:lvl9pPr marL="4108102" indent="-241653" algn="ctr" eaLnBrk="0" fontAlgn="base" hangingPunct="0">
              <a:spcBef>
                <a:spcPct val="0"/>
              </a:spcBef>
              <a:spcAft>
                <a:spcPct val="0"/>
              </a:spcAft>
              <a:defRPr sz="2500">
                <a:solidFill>
                  <a:schemeClr val="tx1"/>
                </a:solidFill>
                <a:latin typeface="Times New Roman" pitchFamily="18" charset="0"/>
              </a:defRPr>
            </a:lvl9pPr>
          </a:lstStyle>
          <a:p>
            <a:pPr eaLnBrk="1" hangingPunct="1"/>
            <a:fld id="{C1B1D065-1AA8-406E-A9CC-30A571D1B453}" type="slidenum">
              <a:rPr lang="en-US" sz="1300" smtClean="0"/>
              <a:pPr eaLnBrk="1" hangingPunct="1"/>
              <a:t>5</a:t>
            </a:fld>
            <a:endParaRPr lang="en-US" sz="1300" dirty="0" smtClean="0"/>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itchFamily="18" charset="0"/>
              </a:defRPr>
            </a:lvl1pPr>
            <a:lvl2pPr marL="785372" indent="-302066" eaLnBrk="0" hangingPunct="0">
              <a:defRPr sz="2500">
                <a:solidFill>
                  <a:schemeClr val="tx1"/>
                </a:solidFill>
                <a:latin typeface="Times New Roman" pitchFamily="18" charset="0"/>
              </a:defRPr>
            </a:lvl2pPr>
            <a:lvl3pPr marL="1208265" indent="-241653" eaLnBrk="0" hangingPunct="0">
              <a:defRPr sz="2500">
                <a:solidFill>
                  <a:schemeClr val="tx1"/>
                </a:solidFill>
                <a:latin typeface="Times New Roman" pitchFamily="18" charset="0"/>
              </a:defRPr>
            </a:lvl3pPr>
            <a:lvl4pPr marL="1691571" indent="-241653" eaLnBrk="0" hangingPunct="0">
              <a:defRPr sz="2500">
                <a:solidFill>
                  <a:schemeClr val="tx1"/>
                </a:solidFill>
                <a:latin typeface="Times New Roman" pitchFamily="18" charset="0"/>
              </a:defRPr>
            </a:lvl4pPr>
            <a:lvl5pPr marL="2174878" indent="-241653" eaLnBrk="0" hangingPunct="0">
              <a:defRPr sz="2500">
                <a:solidFill>
                  <a:schemeClr val="tx1"/>
                </a:solidFill>
                <a:latin typeface="Times New Roman" pitchFamily="18" charset="0"/>
              </a:defRPr>
            </a:lvl5pPr>
            <a:lvl6pPr marL="2658184" indent="-241653" algn="ctr" eaLnBrk="0" fontAlgn="base" hangingPunct="0">
              <a:spcBef>
                <a:spcPct val="0"/>
              </a:spcBef>
              <a:spcAft>
                <a:spcPct val="0"/>
              </a:spcAft>
              <a:defRPr sz="2500">
                <a:solidFill>
                  <a:schemeClr val="tx1"/>
                </a:solidFill>
                <a:latin typeface="Times New Roman" pitchFamily="18" charset="0"/>
              </a:defRPr>
            </a:lvl6pPr>
            <a:lvl7pPr marL="3141490" indent="-241653" algn="ctr" eaLnBrk="0" fontAlgn="base" hangingPunct="0">
              <a:spcBef>
                <a:spcPct val="0"/>
              </a:spcBef>
              <a:spcAft>
                <a:spcPct val="0"/>
              </a:spcAft>
              <a:defRPr sz="2500">
                <a:solidFill>
                  <a:schemeClr val="tx1"/>
                </a:solidFill>
                <a:latin typeface="Times New Roman" pitchFamily="18" charset="0"/>
              </a:defRPr>
            </a:lvl7pPr>
            <a:lvl8pPr marL="3624796" indent="-241653" algn="ctr" eaLnBrk="0" fontAlgn="base" hangingPunct="0">
              <a:spcBef>
                <a:spcPct val="0"/>
              </a:spcBef>
              <a:spcAft>
                <a:spcPct val="0"/>
              </a:spcAft>
              <a:defRPr sz="2500">
                <a:solidFill>
                  <a:schemeClr val="tx1"/>
                </a:solidFill>
                <a:latin typeface="Times New Roman" pitchFamily="18" charset="0"/>
              </a:defRPr>
            </a:lvl8pPr>
            <a:lvl9pPr marL="4108102" indent="-241653" algn="ctr" eaLnBrk="0" fontAlgn="base" hangingPunct="0">
              <a:spcBef>
                <a:spcPct val="0"/>
              </a:spcBef>
              <a:spcAft>
                <a:spcPct val="0"/>
              </a:spcAft>
              <a:defRPr sz="2500">
                <a:solidFill>
                  <a:schemeClr val="tx1"/>
                </a:solidFill>
                <a:latin typeface="Times New Roman" pitchFamily="18" charset="0"/>
              </a:defRPr>
            </a:lvl9pPr>
          </a:lstStyle>
          <a:p>
            <a:pPr eaLnBrk="1" hangingPunct="1"/>
            <a:fld id="{C1B1D065-1AA8-406E-A9CC-30A571D1B453}" type="slidenum">
              <a:rPr lang="en-US" sz="1300" smtClean="0"/>
              <a:pPr eaLnBrk="1" hangingPunct="1"/>
              <a:t>6</a:t>
            </a:fld>
            <a:endParaRPr lang="en-US" sz="1300" dirty="0" smtClean="0"/>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itchFamily="18" charset="0"/>
              </a:defRPr>
            </a:lvl1pPr>
            <a:lvl2pPr marL="785372" indent="-302066" eaLnBrk="0" hangingPunct="0">
              <a:defRPr sz="2500">
                <a:solidFill>
                  <a:schemeClr val="tx1"/>
                </a:solidFill>
                <a:latin typeface="Times New Roman" pitchFamily="18" charset="0"/>
              </a:defRPr>
            </a:lvl2pPr>
            <a:lvl3pPr marL="1208265" indent="-241653" eaLnBrk="0" hangingPunct="0">
              <a:defRPr sz="2500">
                <a:solidFill>
                  <a:schemeClr val="tx1"/>
                </a:solidFill>
                <a:latin typeface="Times New Roman" pitchFamily="18" charset="0"/>
              </a:defRPr>
            </a:lvl3pPr>
            <a:lvl4pPr marL="1691571" indent="-241653" eaLnBrk="0" hangingPunct="0">
              <a:defRPr sz="2500">
                <a:solidFill>
                  <a:schemeClr val="tx1"/>
                </a:solidFill>
                <a:latin typeface="Times New Roman" pitchFamily="18" charset="0"/>
              </a:defRPr>
            </a:lvl4pPr>
            <a:lvl5pPr marL="2174878" indent="-241653" eaLnBrk="0" hangingPunct="0">
              <a:defRPr sz="2500">
                <a:solidFill>
                  <a:schemeClr val="tx1"/>
                </a:solidFill>
                <a:latin typeface="Times New Roman" pitchFamily="18" charset="0"/>
              </a:defRPr>
            </a:lvl5pPr>
            <a:lvl6pPr marL="2658184" indent="-241653" algn="ctr" eaLnBrk="0" fontAlgn="base" hangingPunct="0">
              <a:spcBef>
                <a:spcPct val="0"/>
              </a:spcBef>
              <a:spcAft>
                <a:spcPct val="0"/>
              </a:spcAft>
              <a:defRPr sz="2500">
                <a:solidFill>
                  <a:schemeClr val="tx1"/>
                </a:solidFill>
                <a:latin typeface="Times New Roman" pitchFamily="18" charset="0"/>
              </a:defRPr>
            </a:lvl6pPr>
            <a:lvl7pPr marL="3141490" indent="-241653" algn="ctr" eaLnBrk="0" fontAlgn="base" hangingPunct="0">
              <a:spcBef>
                <a:spcPct val="0"/>
              </a:spcBef>
              <a:spcAft>
                <a:spcPct val="0"/>
              </a:spcAft>
              <a:defRPr sz="2500">
                <a:solidFill>
                  <a:schemeClr val="tx1"/>
                </a:solidFill>
                <a:latin typeface="Times New Roman" pitchFamily="18" charset="0"/>
              </a:defRPr>
            </a:lvl7pPr>
            <a:lvl8pPr marL="3624796" indent="-241653" algn="ctr" eaLnBrk="0" fontAlgn="base" hangingPunct="0">
              <a:spcBef>
                <a:spcPct val="0"/>
              </a:spcBef>
              <a:spcAft>
                <a:spcPct val="0"/>
              </a:spcAft>
              <a:defRPr sz="2500">
                <a:solidFill>
                  <a:schemeClr val="tx1"/>
                </a:solidFill>
                <a:latin typeface="Times New Roman" pitchFamily="18" charset="0"/>
              </a:defRPr>
            </a:lvl8pPr>
            <a:lvl9pPr marL="4108102" indent="-241653" algn="ctr" eaLnBrk="0" fontAlgn="base" hangingPunct="0">
              <a:spcBef>
                <a:spcPct val="0"/>
              </a:spcBef>
              <a:spcAft>
                <a:spcPct val="0"/>
              </a:spcAft>
              <a:defRPr sz="2500">
                <a:solidFill>
                  <a:schemeClr val="tx1"/>
                </a:solidFill>
                <a:latin typeface="Times New Roman" pitchFamily="18" charset="0"/>
              </a:defRPr>
            </a:lvl9pPr>
          </a:lstStyle>
          <a:p>
            <a:pPr eaLnBrk="1" hangingPunct="1"/>
            <a:fld id="{C1B1D065-1AA8-406E-A9CC-30A571D1B453}" type="slidenum">
              <a:rPr lang="en-US" sz="1300" smtClean="0"/>
              <a:pPr eaLnBrk="1" hangingPunct="1"/>
              <a:t>7</a:t>
            </a:fld>
            <a:endParaRPr lang="en-US" sz="1300" dirty="0" smtClean="0"/>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itchFamily="18" charset="0"/>
              </a:defRPr>
            </a:lvl1pPr>
            <a:lvl2pPr marL="785372" indent="-302066" eaLnBrk="0" hangingPunct="0">
              <a:defRPr sz="2500">
                <a:solidFill>
                  <a:schemeClr val="tx1"/>
                </a:solidFill>
                <a:latin typeface="Times New Roman" pitchFamily="18" charset="0"/>
              </a:defRPr>
            </a:lvl2pPr>
            <a:lvl3pPr marL="1208265" indent="-241653" eaLnBrk="0" hangingPunct="0">
              <a:defRPr sz="2500">
                <a:solidFill>
                  <a:schemeClr val="tx1"/>
                </a:solidFill>
                <a:latin typeface="Times New Roman" pitchFamily="18" charset="0"/>
              </a:defRPr>
            </a:lvl3pPr>
            <a:lvl4pPr marL="1691571" indent="-241653" eaLnBrk="0" hangingPunct="0">
              <a:defRPr sz="2500">
                <a:solidFill>
                  <a:schemeClr val="tx1"/>
                </a:solidFill>
                <a:latin typeface="Times New Roman" pitchFamily="18" charset="0"/>
              </a:defRPr>
            </a:lvl4pPr>
            <a:lvl5pPr marL="2174878" indent="-241653" eaLnBrk="0" hangingPunct="0">
              <a:defRPr sz="2500">
                <a:solidFill>
                  <a:schemeClr val="tx1"/>
                </a:solidFill>
                <a:latin typeface="Times New Roman" pitchFamily="18" charset="0"/>
              </a:defRPr>
            </a:lvl5pPr>
            <a:lvl6pPr marL="2658184" indent="-241653" algn="ctr" eaLnBrk="0" fontAlgn="base" hangingPunct="0">
              <a:spcBef>
                <a:spcPct val="0"/>
              </a:spcBef>
              <a:spcAft>
                <a:spcPct val="0"/>
              </a:spcAft>
              <a:defRPr sz="2500">
                <a:solidFill>
                  <a:schemeClr val="tx1"/>
                </a:solidFill>
                <a:latin typeface="Times New Roman" pitchFamily="18" charset="0"/>
              </a:defRPr>
            </a:lvl6pPr>
            <a:lvl7pPr marL="3141490" indent="-241653" algn="ctr" eaLnBrk="0" fontAlgn="base" hangingPunct="0">
              <a:spcBef>
                <a:spcPct val="0"/>
              </a:spcBef>
              <a:spcAft>
                <a:spcPct val="0"/>
              </a:spcAft>
              <a:defRPr sz="2500">
                <a:solidFill>
                  <a:schemeClr val="tx1"/>
                </a:solidFill>
                <a:latin typeface="Times New Roman" pitchFamily="18" charset="0"/>
              </a:defRPr>
            </a:lvl7pPr>
            <a:lvl8pPr marL="3624796" indent="-241653" algn="ctr" eaLnBrk="0" fontAlgn="base" hangingPunct="0">
              <a:spcBef>
                <a:spcPct val="0"/>
              </a:spcBef>
              <a:spcAft>
                <a:spcPct val="0"/>
              </a:spcAft>
              <a:defRPr sz="2500">
                <a:solidFill>
                  <a:schemeClr val="tx1"/>
                </a:solidFill>
                <a:latin typeface="Times New Roman" pitchFamily="18" charset="0"/>
              </a:defRPr>
            </a:lvl8pPr>
            <a:lvl9pPr marL="4108102" indent="-241653" algn="ctr" eaLnBrk="0" fontAlgn="base" hangingPunct="0">
              <a:spcBef>
                <a:spcPct val="0"/>
              </a:spcBef>
              <a:spcAft>
                <a:spcPct val="0"/>
              </a:spcAft>
              <a:defRPr sz="2500">
                <a:solidFill>
                  <a:schemeClr val="tx1"/>
                </a:solidFill>
                <a:latin typeface="Times New Roman" pitchFamily="18" charset="0"/>
              </a:defRPr>
            </a:lvl9pPr>
          </a:lstStyle>
          <a:p>
            <a:pPr eaLnBrk="1" hangingPunct="1"/>
            <a:fld id="{C1B1D065-1AA8-406E-A9CC-30A571D1B453}" type="slidenum">
              <a:rPr lang="en-US" sz="1300" smtClean="0"/>
              <a:pPr eaLnBrk="1" hangingPunct="1"/>
              <a:t>8</a:t>
            </a:fld>
            <a:endParaRPr lang="en-US" sz="1300" dirty="0" smtClean="0"/>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itchFamily="18" charset="0"/>
              </a:defRPr>
            </a:lvl1pPr>
            <a:lvl2pPr marL="785372" indent="-302066" eaLnBrk="0" hangingPunct="0">
              <a:defRPr sz="2500">
                <a:solidFill>
                  <a:schemeClr val="tx1"/>
                </a:solidFill>
                <a:latin typeface="Times New Roman" pitchFamily="18" charset="0"/>
              </a:defRPr>
            </a:lvl2pPr>
            <a:lvl3pPr marL="1208265" indent="-241653" eaLnBrk="0" hangingPunct="0">
              <a:defRPr sz="2500">
                <a:solidFill>
                  <a:schemeClr val="tx1"/>
                </a:solidFill>
                <a:latin typeface="Times New Roman" pitchFamily="18" charset="0"/>
              </a:defRPr>
            </a:lvl3pPr>
            <a:lvl4pPr marL="1691571" indent="-241653" eaLnBrk="0" hangingPunct="0">
              <a:defRPr sz="2500">
                <a:solidFill>
                  <a:schemeClr val="tx1"/>
                </a:solidFill>
                <a:latin typeface="Times New Roman" pitchFamily="18" charset="0"/>
              </a:defRPr>
            </a:lvl4pPr>
            <a:lvl5pPr marL="2174878" indent="-241653" eaLnBrk="0" hangingPunct="0">
              <a:defRPr sz="2500">
                <a:solidFill>
                  <a:schemeClr val="tx1"/>
                </a:solidFill>
                <a:latin typeface="Times New Roman" pitchFamily="18" charset="0"/>
              </a:defRPr>
            </a:lvl5pPr>
            <a:lvl6pPr marL="2658184" indent="-241653" algn="ctr" eaLnBrk="0" fontAlgn="base" hangingPunct="0">
              <a:spcBef>
                <a:spcPct val="0"/>
              </a:spcBef>
              <a:spcAft>
                <a:spcPct val="0"/>
              </a:spcAft>
              <a:defRPr sz="2500">
                <a:solidFill>
                  <a:schemeClr val="tx1"/>
                </a:solidFill>
                <a:latin typeface="Times New Roman" pitchFamily="18" charset="0"/>
              </a:defRPr>
            </a:lvl6pPr>
            <a:lvl7pPr marL="3141490" indent="-241653" algn="ctr" eaLnBrk="0" fontAlgn="base" hangingPunct="0">
              <a:spcBef>
                <a:spcPct val="0"/>
              </a:spcBef>
              <a:spcAft>
                <a:spcPct val="0"/>
              </a:spcAft>
              <a:defRPr sz="2500">
                <a:solidFill>
                  <a:schemeClr val="tx1"/>
                </a:solidFill>
                <a:latin typeface="Times New Roman" pitchFamily="18" charset="0"/>
              </a:defRPr>
            </a:lvl7pPr>
            <a:lvl8pPr marL="3624796" indent="-241653" algn="ctr" eaLnBrk="0" fontAlgn="base" hangingPunct="0">
              <a:spcBef>
                <a:spcPct val="0"/>
              </a:spcBef>
              <a:spcAft>
                <a:spcPct val="0"/>
              </a:spcAft>
              <a:defRPr sz="2500">
                <a:solidFill>
                  <a:schemeClr val="tx1"/>
                </a:solidFill>
                <a:latin typeface="Times New Roman" pitchFamily="18" charset="0"/>
              </a:defRPr>
            </a:lvl8pPr>
            <a:lvl9pPr marL="4108102" indent="-241653" algn="ctr" eaLnBrk="0" fontAlgn="base" hangingPunct="0">
              <a:spcBef>
                <a:spcPct val="0"/>
              </a:spcBef>
              <a:spcAft>
                <a:spcPct val="0"/>
              </a:spcAft>
              <a:defRPr sz="2500">
                <a:solidFill>
                  <a:schemeClr val="tx1"/>
                </a:solidFill>
                <a:latin typeface="Times New Roman" pitchFamily="18" charset="0"/>
              </a:defRPr>
            </a:lvl9pPr>
          </a:lstStyle>
          <a:p>
            <a:pPr eaLnBrk="1" hangingPunct="1"/>
            <a:fld id="{C1B1D065-1AA8-406E-A9CC-30A571D1B453}" type="slidenum">
              <a:rPr lang="en-US" sz="1300" smtClean="0"/>
              <a:pPr eaLnBrk="1" hangingPunct="1"/>
              <a:t>9</a:t>
            </a:fld>
            <a:endParaRPr lang="en-US" sz="1300" dirty="0" smtClean="0"/>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3316421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1085850" cy="6854825"/>
            <a:chOff x="0" y="0"/>
            <a:chExt cx="684" cy="4318"/>
          </a:xfrm>
        </p:grpSpPr>
        <p:sp>
          <p:nvSpPr>
            <p:cNvPr id="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a:p>
          </p:txBody>
        </p:sp>
        <p:grpSp>
          <p:nvGrpSpPr>
            <p:cNvPr id="6" name="Group 4"/>
            <p:cNvGrpSpPr>
              <a:grpSpLocks/>
            </p:cNvGrpSpPr>
            <p:nvPr/>
          </p:nvGrpSpPr>
          <p:grpSpPr bwMode="auto">
            <a:xfrm>
              <a:off x="48" y="103"/>
              <a:ext cx="96" cy="4126"/>
              <a:chOff x="48" y="103"/>
              <a:chExt cx="96" cy="4126"/>
            </a:xfrm>
          </p:grpSpPr>
          <p:sp>
            <p:nvSpPr>
              <p:cNvPr id="7" name="Rectangle 5"/>
              <p:cNvSpPr>
                <a:spLocks noChangeArrowheads="1"/>
              </p:cNvSpPr>
              <p:nvPr/>
            </p:nvSpPr>
            <p:spPr bwMode="auto">
              <a:xfrm>
                <a:off x="48" y="110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8" name="Rectangle 6"/>
              <p:cNvSpPr>
                <a:spLocks noChangeArrowheads="1"/>
              </p:cNvSpPr>
              <p:nvPr/>
            </p:nvSpPr>
            <p:spPr bwMode="auto">
              <a:xfrm>
                <a:off x="48" y="1250"/>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9" name="Rectangle 7"/>
              <p:cNvSpPr>
                <a:spLocks noChangeArrowheads="1"/>
              </p:cNvSpPr>
              <p:nvPr/>
            </p:nvSpPr>
            <p:spPr bwMode="auto">
              <a:xfrm>
                <a:off x="48" y="139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 name="Rectangle 8"/>
              <p:cNvSpPr>
                <a:spLocks noChangeArrowheads="1"/>
              </p:cNvSpPr>
              <p:nvPr/>
            </p:nvSpPr>
            <p:spPr bwMode="auto">
              <a:xfrm>
                <a:off x="48" y="1538"/>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1" name="Rectangle 9"/>
              <p:cNvSpPr>
                <a:spLocks noChangeArrowheads="1"/>
              </p:cNvSpPr>
              <p:nvPr/>
            </p:nvSpPr>
            <p:spPr bwMode="auto">
              <a:xfrm>
                <a:off x="48" y="1683"/>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2" name="Rectangle 10"/>
              <p:cNvSpPr>
                <a:spLocks noChangeArrowheads="1"/>
              </p:cNvSpPr>
              <p:nvPr/>
            </p:nvSpPr>
            <p:spPr bwMode="auto">
              <a:xfrm>
                <a:off x="48" y="182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3" name="Rectangle 11"/>
              <p:cNvSpPr>
                <a:spLocks noChangeArrowheads="1"/>
              </p:cNvSpPr>
              <p:nvPr/>
            </p:nvSpPr>
            <p:spPr bwMode="auto">
              <a:xfrm>
                <a:off x="48" y="197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4" name="Rectangle 12"/>
              <p:cNvSpPr>
                <a:spLocks noChangeArrowheads="1"/>
              </p:cNvSpPr>
              <p:nvPr/>
            </p:nvSpPr>
            <p:spPr bwMode="auto">
              <a:xfrm>
                <a:off x="48" y="2116"/>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5" name="Rectangle 13"/>
              <p:cNvSpPr>
                <a:spLocks noChangeArrowheads="1"/>
              </p:cNvSpPr>
              <p:nvPr/>
            </p:nvSpPr>
            <p:spPr bwMode="auto">
              <a:xfrm>
                <a:off x="48" y="225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6" name="Rectangle 14"/>
              <p:cNvSpPr>
                <a:spLocks noChangeArrowheads="1"/>
              </p:cNvSpPr>
              <p:nvPr/>
            </p:nvSpPr>
            <p:spPr bwMode="auto">
              <a:xfrm>
                <a:off x="48" y="2404"/>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7" name="Rectangle 15"/>
              <p:cNvSpPr>
                <a:spLocks noChangeArrowheads="1"/>
              </p:cNvSpPr>
              <p:nvPr/>
            </p:nvSpPr>
            <p:spPr bwMode="auto">
              <a:xfrm>
                <a:off x="48" y="2549"/>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8" name="Rectangle 16"/>
              <p:cNvSpPr>
                <a:spLocks noChangeArrowheads="1"/>
              </p:cNvSpPr>
              <p:nvPr/>
            </p:nvSpPr>
            <p:spPr bwMode="auto">
              <a:xfrm>
                <a:off x="48" y="2691"/>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9" name="Rectangle 17"/>
              <p:cNvSpPr>
                <a:spLocks noChangeArrowheads="1"/>
              </p:cNvSpPr>
              <p:nvPr/>
            </p:nvSpPr>
            <p:spPr bwMode="auto">
              <a:xfrm>
                <a:off x="48" y="283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0" name="Rectangle 18"/>
              <p:cNvSpPr>
                <a:spLocks noChangeArrowheads="1"/>
              </p:cNvSpPr>
              <p:nvPr/>
            </p:nvSpPr>
            <p:spPr bwMode="auto">
              <a:xfrm>
                <a:off x="48" y="2979"/>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1" name="Rectangle 19"/>
              <p:cNvSpPr>
                <a:spLocks noChangeArrowheads="1"/>
              </p:cNvSpPr>
              <p:nvPr/>
            </p:nvSpPr>
            <p:spPr bwMode="auto">
              <a:xfrm>
                <a:off x="48" y="3124"/>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2" name="Rectangle 20"/>
              <p:cNvSpPr>
                <a:spLocks noChangeArrowheads="1"/>
              </p:cNvSpPr>
              <p:nvPr/>
            </p:nvSpPr>
            <p:spPr bwMode="auto">
              <a:xfrm>
                <a:off x="48" y="3269"/>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3" name="Rectangle 21"/>
              <p:cNvSpPr>
                <a:spLocks noChangeArrowheads="1"/>
              </p:cNvSpPr>
              <p:nvPr/>
            </p:nvSpPr>
            <p:spPr bwMode="auto">
              <a:xfrm>
                <a:off x="48" y="3412"/>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4" name="Rectangle 22"/>
              <p:cNvSpPr>
                <a:spLocks noChangeArrowheads="1"/>
              </p:cNvSpPr>
              <p:nvPr/>
            </p:nvSpPr>
            <p:spPr bwMode="auto">
              <a:xfrm>
                <a:off x="48" y="3557"/>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5" name="Rectangle 23"/>
              <p:cNvSpPr>
                <a:spLocks noChangeArrowheads="1"/>
              </p:cNvSpPr>
              <p:nvPr/>
            </p:nvSpPr>
            <p:spPr bwMode="auto">
              <a:xfrm>
                <a:off x="48" y="3702"/>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6" name="Rectangle 24"/>
              <p:cNvSpPr>
                <a:spLocks noChangeArrowheads="1"/>
              </p:cNvSpPr>
              <p:nvPr/>
            </p:nvSpPr>
            <p:spPr bwMode="auto">
              <a:xfrm>
                <a:off x="48" y="384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7" name="Rectangle 25"/>
              <p:cNvSpPr>
                <a:spLocks noChangeArrowheads="1"/>
              </p:cNvSpPr>
              <p:nvPr/>
            </p:nvSpPr>
            <p:spPr bwMode="auto">
              <a:xfrm>
                <a:off x="48" y="399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8" name="Rectangle 26"/>
              <p:cNvSpPr>
                <a:spLocks noChangeArrowheads="1"/>
              </p:cNvSpPr>
              <p:nvPr/>
            </p:nvSpPr>
            <p:spPr bwMode="auto">
              <a:xfrm>
                <a:off x="48" y="4134"/>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9" name="Rectangle 27"/>
              <p:cNvSpPr>
                <a:spLocks noChangeArrowheads="1"/>
              </p:cNvSpPr>
              <p:nvPr/>
            </p:nvSpPr>
            <p:spPr bwMode="auto">
              <a:xfrm>
                <a:off x="48" y="103"/>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0" name="Rectangle 28"/>
              <p:cNvSpPr>
                <a:spLocks noChangeArrowheads="1"/>
              </p:cNvSpPr>
              <p:nvPr/>
            </p:nvSpPr>
            <p:spPr bwMode="auto">
              <a:xfrm>
                <a:off x="48" y="24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1" name="Rectangle 29"/>
              <p:cNvSpPr>
                <a:spLocks noChangeArrowheads="1"/>
              </p:cNvSpPr>
              <p:nvPr/>
            </p:nvSpPr>
            <p:spPr bwMode="auto">
              <a:xfrm>
                <a:off x="48" y="39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2" name="Rectangle 30"/>
              <p:cNvSpPr>
                <a:spLocks noChangeArrowheads="1"/>
              </p:cNvSpPr>
              <p:nvPr/>
            </p:nvSpPr>
            <p:spPr bwMode="auto">
              <a:xfrm>
                <a:off x="48" y="535"/>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3" name="Rectangle 31"/>
              <p:cNvSpPr>
                <a:spLocks noChangeArrowheads="1"/>
              </p:cNvSpPr>
              <p:nvPr/>
            </p:nvSpPr>
            <p:spPr bwMode="auto">
              <a:xfrm>
                <a:off x="48" y="678"/>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4" name="Rectangle 32"/>
              <p:cNvSpPr>
                <a:spLocks noChangeArrowheads="1"/>
              </p:cNvSpPr>
              <p:nvPr/>
            </p:nvSpPr>
            <p:spPr bwMode="auto">
              <a:xfrm>
                <a:off x="48" y="82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5" name="Rectangle 33"/>
              <p:cNvSpPr>
                <a:spLocks noChangeArrowheads="1"/>
              </p:cNvSpPr>
              <p:nvPr/>
            </p:nvSpPr>
            <p:spPr bwMode="auto">
              <a:xfrm>
                <a:off x="48" y="96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grpSp>
      <p:sp>
        <p:nvSpPr>
          <p:cNvPr id="194594" name="Rectangle 34"/>
          <p:cNvSpPr>
            <a:spLocks noGrp="1" noChangeArrowheads="1"/>
          </p:cNvSpPr>
          <p:nvPr>
            <p:ph type="ctrTitle" sz="quarter"/>
          </p:nvPr>
        </p:nvSpPr>
        <p:spPr>
          <a:xfrm>
            <a:off x="1143000" y="2286000"/>
            <a:ext cx="7772400" cy="1143000"/>
          </a:xfrm>
        </p:spPr>
        <p:txBody>
          <a:bodyPr/>
          <a:lstStyle>
            <a:lvl1pPr algn="ctr">
              <a:defRPr>
                <a:solidFill>
                  <a:srgbClr val="00FFFF"/>
                </a:solidFill>
              </a:defRPr>
            </a:lvl1pPr>
          </a:lstStyle>
          <a:p>
            <a:r>
              <a:rPr lang="en-US"/>
              <a:t>Click to edit Master title style</a:t>
            </a:r>
          </a:p>
        </p:txBody>
      </p:sp>
      <p:sp>
        <p:nvSpPr>
          <p:cNvPr id="194595"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pitchFamily="2" charset="2"/>
              <a:buNone/>
              <a:defRPr>
                <a:solidFill>
                  <a:srgbClr val="FFFFFF"/>
                </a:solidFill>
              </a:defRPr>
            </a:lvl1pPr>
          </a:lstStyle>
          <a:p>
            <a:r>
              <a:rPr lang="en-US"/>
              <a:t>Click to edit Master subtitle style</a:t>
            </a:r>
          </a:p>
        </p:txBody>
      </p:sp>
      <p:sp>
        <p:nvSpPr>
          <p:cNvPr id="36" name="Rectangle 36"/>
          <p:cNvSpPr>
            <a:spLocks noGrp="1" noChangeArrowheads="1"/>
          </p:cNvSpPr>
          <p:nvPr>
            <p:ph type="dt" sz="quarter" idx="10"/>
          </p:nvPr>
        </p:nvSpPr>
        <p:spPr/>
        <p:txBody>
          <a:bodyPr/>
          <a:lstStyle>
            <a:lvl1pPr>
              <a:defRPr>
                <a:solidFill>
                  <a:srgbClr val="FFFFFF"/>
                </a:solidFill>
              </a:defRPr>
            </a:lvl1pPr>
          </a:lstStyle>
          <a:p>
            <a:pPr>
              <a:defRPr/>
            </a:pPr>
            <a:endParaRPr lang="en-US"/>
          </a:p>
        </p:txBody>
      </p:sp>
      <p:sp>
        <p:nvSpPr>
          <p:cNvPr id="37" name="Rectangle 37"/>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38" name="Rectangle 38"/>
          <p:cNvSpPr>
            <a:spLocks noGrp="1" noChangeArrowheads="1"/>
          </p:cNvSpPr>
          <p:nvPr>
            <p:ph type="sldNum" sz="quarter" idx="12"/>
          </p:nvPr>
        </p:nvSpPr>
        <p:spPr/>
        <p:txBody>
          <a:bodyPr/>
          <a:lstStyle>
            <a:lvl1pPr>
              <a:defRPr>
                <a:solidFill>
                  <a:srgbClr val="FFFFFF"/>
                </a:solidFill>
              </a:defRPr>
            </a:lvl1pPr>
          </a:lstStyle>
          <a:p>
            <a:pPr>
              <a:defRPr/>
            </a:pPr>
            <a:fld id="{FBA58055-6E85-45D5-BBB8-9686E656265E}" type="slidenum">
              <a:rPr lang="en-US"/>
              <a:pPr>
                <a:defRPr/>
              </a:pPr>
              <a:t>‹#›</a:t>
            </a:fld>
            <a:endParaRPr lang="en-US"/>
          </a:p>
        </p:txBody>
      </p:sp>
    </p:spTree>
    <p:extLst>
      <p:ext uri="{BB962C8B-B14F-4D97-AF65-F5344CB8AC3E}">
        <p14:creationId xmlns:p14="http://schemas.microsoft.com/office/powerpoint/2010/main" val="12190265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59"/>
          <p:cNvSpPr>
            <a:spLocks noGrp="1" noChangeArrowheads="1"/>
          </p:cNvSpPr>
          <p:nvPr>
            <p:ph type="dt" sz="half" idx="10"/>
          </p:nvPr>
        </p:nvSpPr>
        <p:spPr/>
        <p:txBody>
          <a:bodyPr/>
          <a:lstStyle>
            <a:lvl1pPr>
              <a:defRPr/>
            </a:lvl1pPr>
          </a:lstStyle>
          <a:p>
            <a:pPr>
              <a:defRPr/>
            </a:pPr>
            <a:endParaRPr lang="en-US"/>
          </a:p>
        </p:txBody>
      </p:sp>
      <p:sp>
        <p:nvSpPr>
          <p:cNvPr id="5" name="Rectangle 1060"/>
          <p:cNvSpPr>
            <a:spLocks noGrp="1" noChangeArrowheads="1"/>
          </p:cNvSpPr>
          <p:nvPr>
            <p:ph type="ftr" sz="quarter" idx="11"/>
          </p:nvPr>
        </p:nvSpPr>
        <p:spPr/>
        <p:txBody>
          <a:bodyPr/>
          <a:lstStyle>
            <a:lvl1pPr>
              <a:defRPr/>
            </a:lvl1pPr>
          </a:lstStyle>
          <a:p>
            <a:pPr>
              <a:defRPr/>
            </a:pPr>
            <a:endParaRPr lang="en-US"/>
          </a:p>
        </p:txBody>
      </p:sp>
      <p:sp>
        <p:nvSpPr>
          <p:cNvPr id="6" name="Rectangle 1061"/>
          <p:cNvSpPr>
            <a:spLocks noGrp="1" noChangeArrowheads="1"/>
          </p:cNvSpPr>
          <p:nvPr>
            <p:ph type="sldNum" sz="quarter" idx="12"/>
          </p:nvPr>
        </p:nvSpPr>
        <p:spPr/>
        <p:txBody>
          <a:bodyPr/>
          <a:lstStyle>
            <a:lvl1pPr>
              <a:defRPr/>
            </a:lvl1pPr>
          </a:lstStyle>
          <a:p>
            <a:pPr>
              <a:defRPr/>
            </a:pPr>
            <a:fld id="{891A10FD-D26E-48A7-8D4A-F3F3C0DDB93F}" type="slidenum">
              <a:rPr lang="en-US"/>
              <a:pPr>
                <a:defRPr/>
              </a:pPr>
              <a:t>‹#›</a:t>
            </a:fld>
            <a:endParaRPr lang="en-US"/>
          </a:p>
        </p:txBody>
      </p:sp>
    </p:spTree>
    <p:extLst>
      <p:ext uri="{BB962C8B-B14F-4D97-AF65-F5344CB8AC3E}">
        <p14:creationId xmlns:p14="http://schemas.microsoft.com/office/powerpoint/2010/main" val="4278147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2938" y="609600"/>
            <a:ext cx="1949450" cy="54514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43000" y="609600"/>
            <a:ext cx="5697538" cy="5451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59"/>
          <p:cNvSpPr>
            <a:spLocks noGrp="1" noChangeArrowheads="1"/>
          </p:cNvSpPr>
          <p:nvPr>
            <p:ph type="dt" sz="half" idx="10"/>
          </p:nvPr>
        </p:nvSpPr>
        <p:spPr/>
        <p:txBody>
          <a:bodyPr/>
          <a:lstStyle>
            <a:lvl1pPr>
              <a:defRPr/>
            </a:lvl1pPr>
          </a:lstStyle>
          <a:p>
            <a:pPr>
              <a:defRPr/>
            </a:pPr>
            <a:endParaRPr lang="en-US"/>
          </a:p>
        </p:txBody>
      </p:sp>
      <p:sp>
        <p:nvSpPr>
          <p:cNvPr id="5" name="Rectangle 1060"/>
          <p:cNvSpPr>
            <a:spLocks noGrp="1" noChangeArrowheads="1"/>
          </p:cNvSpPr>
          <p:nvPr>
            <p:ph type="ftr" sz="quarter" idx="11"/>
          </p:nvPr>
        </p:nvSpPr>
        <p:spPr/>
        <p:txBody>
          <a:bodyPr/>
          <a:lstStyle>
            <a:lvl1pPr>
              <a:defRPr/>
            </a:lvl1pPr>
          </a:lstStyle>
          <a:p>
            <a:pPr>
              <a:defRPr/>
            </a:pPr>
            <a:endParaRPr lang="en-US"/>
          </a:p>
        </p:txBody>
      </p:sp>
      <p:sp>
        <p:nvSpPr>
          <p:cNvPr id="6" name="Rectangle 1061"/>
          <p:cNvSpPr>
            <a:spLocks noGrp="1" noChangeArrowheads="1"/>
          </p:cNvSpPr>
          <p:nvPr>
            <p:ph type="sldNum" sz="quarter" idx="12"/>
          </p:nvPr>
        </p:nvSpPr>
        <p:spPr/>
        <p:txBody>
          <a:bodyPr/>
          <a:lstStyle>
            <a:lvl1pPr>
              <a:defRPr/>
            </a:lvl1pPr>
          </a:lstStyle>
          <a:p>
            <a:pPr>
              <a:defRPr/>
            </a:pPr>
            <a:fld id="{483817FA-349B-4FED-94E6-1B21FF5E44C8}" type="slidenum">
              <a:rPr lang="en-US"/>
              <a:pPr>
                <a:defRPr/>
              </a:pPr>
              <a:t>‹#›</a:t>
            </a:fld>
            <a:endParaRPr lang="en-US"/>
          </a:p>
        </p:txBody>
      </p:sp>
    </p:spTree>
    <p:extLst>
      <p:ext uri="{BB962C8B-B14F-4D97-AF65-F5344CB8AC3E}">
        <p14:creationId xmlns:p14="http://schemas.microsoft.com/office/powerpoint/2010/main" val="31306582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169988" y="1946275"/>
            <a:ext cx="7772400" cy="4114800"/>
          </a:xfrm>
        </p:spPr>
        <p:txBody>
          <a:bodyPr/>
          <a:lstStyle/>
          <a:p>
            <a:pPr lvl="0"/>
            <a:endParaRPr lang="en-US" noProof="0" smtClean="0"/>
          </a:p>
        </p:txBody>
      </p:sp>
      <p:sp>
        <p:nvSpPr>
          <p:cNvPr id="4" name="Rectangle 1059"/>
          <p:cNvSpPr>
            <a:spLocks noGrp="1" noChangeArrowheads="1"/>
          </p:cNvSpPr>
          <p:nvPr>
            <p:ph type="dt" sz="half" idx="10"/>
          </p:nvPr>
        </p:nvSpPr>
        <p:spPr/>
        <p:txBody>
          <a:bodyPr/>
          <a:lstStyle>
            <a:lvl1pPr>
              <a:defRPr/>
            </a:lvl1pPr>
          </a:lstStyle>
          <a:p>
            <a:pPr>
              <a:defRPr/>
            </a:pPr>
            <a:endParaRPr lang="en-US"/>
          </a:p>
        </p:txBody>
      </p:sp>
      <p:sp>
        <p:nvSpPr>
          <p:cNvPr id="5" name="Rectangle 1060"/>
          <p:cNvSpPr>
            <a:spLocks noGrp="1" noChangeArrowheads="1"/>
          </p:cNvSpPr>
          <p:nvPr>
            <p:ph type="ftr" sz="quarter" idx="11"/>
          </p:nvPr>
        </p:nvSpPr>
        <p:spPr/>
        <p:txBody>
          <a:bodyPr/>
          <a:lstStyle>
            <a:lvl1pPr>
              <a:defRPr/>
            </a:lvl1pPr>
          </a:lstStyle>
          <a:p>
            <a:pPr>
              <a:defRPr/>
            </a:pPr>
            <a:endParaRPr lang="en-US"/>
          </a:p>
        </p:txBody>
      </p:sp>
      <p:sp>
        <p:nvSpPr>
          <p:cNvPr id="6" name="Rectangle 1061"/>
          <p:cNvSpPr>
            <a:spLocks noGrp="1" noChangeArrowheads="1"/>
          </p:cNvSpPr>
          <p:nvPr>
            <p:ph type="sldNum" sz="quarter" idx="12"/>
          </p:nvPr>
        </p:nvSpPr>
        <p:spPr/>
        <p:txBody>
          <a:bodyPr/>
          <a:lstStyle>
            <a:lvl1pPr>
              <a:defRPr/>
            </a:lvl1pPr>
          </a:lstStyle>
          <a:p>
            <a:pPr>
              <a:defRPr/>
            </a:pPr>
            <a:fld id="{EA86E8BF-1FB0-44BE-9FC3-0A8D8A854F1A}" type="slidenum">
              <a:rPr lang="en-US"/>
              <a:pPr>
                <a:defRPr/>
              </a:pPr>
              <a:t>‹#›</a:t>
            </a:fld>
            <a:endParaRPr lang="en-US"/>
          </a:p>
        </p:txBody>
      </p:sp>
    </p:spTree>
    <p:extLst>
      <p:ext uri="{BB962C8B-B14F-4D97-AF65-F5344CB8AC3E}">
        <p14:creationId xmlns:p14="http://schemas.microsoft.com/office/powerpoint/2010/main" val="650563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woObjAndObj" preserve="1">
  <p:cSld name="Title, 2 Conten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1169988" y="1946275"/>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1169988" y="4079875"/>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half" idx="3"/>
          </p:nvPr>
        </p:nvSpPr>
        <p:spPr>
          <a:xfrm>
            <a:off x="5132388" y="1946275"/>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1059"/>
          <p:cNvSpPr>
            <a:spLocks noGrp="1" noChangeArrowheads="1"/>
          </p:cNvSpPr>
          <p:nvPr>
            <p:ph type="dt" sz="half" idx="10"/>
          </p:nvPr>
        </p:nvSpPr>
        <p:spPr/>
        <p:txBody>
          <a:bodyPr/>
          <a:lstStyle>
            <a:lvl1pPr>
              <a:defRPr/>
            </a:lvl1pPr>
          </a:lstStyle>
          <a:p>
            <a:pPr>
              <a:defRPr/>
            </a:pPr>
            <a:endParaRPr lang="en-US"/>
          </a:p>
        </p:txBody>
      </p:sp>
      <p:sp>
        <p:nvSpPr>
          <p:cNvPr id="7" name="Rectangle 1060"/>
          <p:cNvSpPr>
            <a:spLocks noGrp="1" noChangeArrowheads="1"/>
          </p:cNvSpPr>
          <p:nvPr>
            <p:ph type="ftr" sz="quarter" idx="11"/>
          </p:nvPr>
        </p:nvSpPr>
        <p:spPr/>
        <p:txBody>
          <a:bodyPr/>
          <a:lstStyle>
            <a:lvl1pPr>
              <a:defRPr/>
            </a:lvl1pPr>
          </a:lstStyle>
          <a:p>
            <a:pPr>
              <a:defRPr/>
            </a:pPr>
            <a:endParaRPr lang="en-US"/>
          </a:p>
        </p:txBody>
      </p:sp>
      <p:sp>
        <p:nvSpPr>
          <p:cNvPr id="8" name="Rectangle 1061"/>
          <p:cNvSpPr>
            <a:spLocks noGrp="1" noChangeArrowheads="1"/>
          </p:cNvSpPr>
          <p:nvPr>
            <p:ph type="sldNum" sz="quarter" idx="12"/>
          </p:nvPr>
        </p:nvSpPr>
        <p:spPr/>
        <p:txBody>
          <a:bodyPr/>
          <a:lstStyle>
            <a:lvl1pPr>
              <a:defRPr/>
            </a:lvl1pPr>
          </a:lstStyle>
          <a:p>
            <a:pPr>
              <a:defRPr/>
            </a:pPr>
            <a:fld id="{85678712-A50B-441C-A870-6D1E93A0FF81}" type="slidenum">
              <a:rPr lang="en-US"/>
              <a:pPr>
                <a:defRPr/>
              </a:pPr>
              <a:t>‹#›</a:t>
            </a:fld>
            <a:endParaRPr lang="en-US"/>
          </a:p>
        </p:txBody>
      </p:sp>
    </p:spTree>
    <p:extLst>
      <p:ext uri="{BB962C8B-B14F-4D97-AF65-F5344CB8AC3E}">
        <p14:creationId xmlns:p14="http://schemas.microsoft.com/office/powerpoint/2010/main" val="373007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223" name="Picture 7" descr="Theme2009_VegasDerm bkg title"/>
          <p:cNvPicPr>
            <a:picLocks noChangeAspect="1" noChangeArrowheads="1"/>
          </p:cNvPicPr>
          <p:nvPr userDrawn="1"/>
        </p:nvPicPr>
        <p:blipFill>
          <a:blip r:embed="rId2" cstate="email">
            <a:extLst>
              <a:ext uri="{28A0092B-C50C-407E-A947-70E740481C1C}">
                <a14:useLocalDpi xmlns:a14="http://schemas.microsoft.com/office/drawing/2010/main"/>
              </a:ext>
            </a:extLst>
          </a:blip>
          <a:stretch>
            <a:fillRect/>
          </a:stretch>
        </p:blipFill>
        <p:spPr bwMode="ltGray">
          <a:xfrm>
            <a:off x="1" y="1"/>
            <a:ext cx="9143999" cy="6857999"/>
          </a:xfrm>
          <a:prstGeom prst="rect">
            <a:avLst/>
          </a:prstGeom>
          <a:noFill/>
        </p:spPr>
      </p:pic>
      <p:sp>
        <p:nvSpPr>
          <p:cNvPr id="9218" name="Rectangle 2"/>
          <p:cNvSpPr>
            <a:spLocks noGrp="1" noChangeArrowheads="1"/>
          </p:cNvSpPr>
          <p:nvPr>
            <p:ph type="ctrTitle"/>
          </p:nvPr>
        </p:nvSpPr>
        <p:spPr>
          <a:xfrm>
            <a:off x="2481263" y="1610959"/>
            <a:ext cx="6477000" cy="1470025"/>
          </a:xfrm>
          <a:effectLst>
            <a:outerShdw blurRad="25400" dist="12700" dir="2700000" algn="tl" rotWithShape="0">
              <a:prstClr val="black">
                <a:alpha val="40000"/>
              </a:prstClr>
            </a:outerShdw>
          </a:effectLst>
        </p:spPr>
        <p:txBody>
          <a:bodyPr anchor="b" anchorCtr="0"/>
          <a:lstStyle>
            <a:lvl1pPr>
              <a:defRPr sz="4400">
                <a:effectLst/>
              </a:defRPr>
            </a:lvl1pPr>
          </a:lstStyle>
          <a:p>
            <a:r>
              <a:rPr lang="en-US"/>
              <a:t>Click to edit Master title style</a:t>
            </a:r>
          </a:p>
        </p:txBody>
      </p:sp>
      <p:sp>
        <p:nvSpPr>
          <p:cNvPr id="9219" name="Rectangle 3"/>
          <p:cNvSpPr>
            <a:spLocks noGrp="1" noChangeArrowheads="1"/>
          </p:cNvSpPr>
          <p:nvPr>
            <p:ph type="subTitle" idx="1"/>
          </p:nvPr>
        </p:nvSpPr>
        <p:spPr>
          <a:xfrm>
            <a:off x="2514600" y="3203575"/>
            <a:ext cx="6477000" cy="1752600"/>
          </a:xfrm>
          <a:effectLst>
            <a:outerShdw blurRad="25400" dist="25400" dir="2700000" algn="tl" rotWithShape="0">
              <a:prstClr val="black">
                <a:alpha val="60000"/>
              </a:prstClr>
            </a:outerShdw>
          </a:effectLst>
        </p:spPr>
        <p:txBody>
          <a:bodyPr/>
          <a:lstStyle>
            <a:lvl1pPr marL="0" indent="0">
              <a:lnSpc>
                <a:spcPct val="100000"/>
              </a:lnSpc>
              <a:spcBef>
                <a:spcPct val="45000"/>
              </a:spcBef>
              <a:buFont typeface="Wingdings" pitchFamily="2" charset="2"/>
              <a:buNone/>
              <a:defRPr/>
            </a:lvl1pPr>
          </a:lstStyle>
          <a:p>
            <a:r>
              <a:rPr lang="en-US" dirty="0"/>
              <a:t>Click to edit Master subtitle style</a:t>
            </a:r>
          </a:p>
        </p:txBody>
      </p:sp>
    </p:spTree>
    <p:extLst>
      <p:ext uri="{BB962C8B-B14F-4D97-AF65-F5344CB8AC3E}">
        <p14:creationId xmlns:p14="http://schemas.microsoft.com/office/powerpoint/2010/main" val="11221479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buClr>
                <a:srgbClr val="006666"/>
              </a:buClr>
              <a:buFont typeface="Wingdings" pitchFamily="2" charset="2"/>
              <a:buChar char="§"/>
              <a:defRPr/>
            </a:lvl1pPr>
            <a:lvl2pPr>
              <a:buClr>
                <a:srgbClr val="006666"/>
              </a:buClr>
              <a:buFont typeface="Wingdings" pitchFamily="2" charset="2"/>
              <a:buChar char="§"/>
              <a:defRPr/>
            </a:lvl2pPr>
            <a:lvl3pPr>
              <a:buClr>
                <a:srgbClr val="006666"/>
              </a:buClr>
              <a:buFont typeface="Wingdings" pitchFamily="2" charset="2"/>
              <a:buChar char="§"/>
              <a:defRPr/>
            </a:lvl3pPr>
            <a:lvl4pPr>
              <a:buClr>
                <a:srgbClr val="006666"/>
              </a:buClr>
              <a:buFont typeface="Wingdings" pitchFamily="2" charset="2"/>
              <a:buChar char="§"/>
              <a:defRPr/>
            </a:lvl4pPr>
            <a:lvl5pPr>
              <a:buClr>
                <a:srgbClr val="006666"/>
              </a:buClr>
              <a:buFont typeface="Wingdings" pitchFamily="2" charset="2"/>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04911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7151335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828800" y="1600202"/>
            <a:ext cx="3352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334000" y="1600202"/>
            <a:ext cx="3352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610802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026597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411717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59"/>
          <p:cNvSpPr>
            <a:spLocks noGrp="1" noChangeArrowheads="1"/>
          </p:cNvSpPr>
          <p:nvPr>
            <p:ph type="dt" sz="half" idx="10"/>
          </p:nvPr>
        </p:nvSpPr>
        <p:spPr/>
        <p:txBody>
          <a:bodyPr/>
          <a:lstStyle>
            <a:lvl1pPr>
              <a:defRPr/>
            </a:lvl1pPr>
          </a:lstStyle>
          <a:p>
            <a:pPr>
              <a:defRPr/>
            </a:pPr>
            <a:endParaRPr lang="en-US"/>
          </a:p>
        </p:txBody>
      </p:sp>
      <p:sp>
        <p:nvSpPr>
          <p:cNvPr id="5" name="Rectangle 1060"/>
          <p:cNvSpPr>
            <a:spLocks noGrp="1" noChangeArrowheads="1"/>
          </p:cNvSpPr>
          <p:nvPr>
            <p:ph type="ftr" sz="quarter" idx="11"/>
          </p:nvPr>
        </p:nvSpPr>
        <p:spPr/>
        <p:txBody>
          <a:bodyPr/>
          <a:lstStyle>
            <a:lvl1pPr>
              <a:defRPr/>
            </a:lvl1pPr>
          </a:lstStyle>
          <a:p>
            <a:pPr>
              <a:defRPr/>
            </a:pPr>
            <a:endParaRPr lang="en-US"/>
          </a:p>
        </p:txBody>
      </p:sp>
      <p:sp>
        <p:nvSpPr>
          <p:cNvPr id="6" name="Rectangle 1061"/>
          <p:cNvSpPr>
            <a:spLocks noGrp="1" noChangeArrowheads="1"/>
          </p:cNvSpPr>
          <p:nvPr>
            <p:ph type="sldNum" sz="quarter" idx="12"/>
          </p:nvPr>
        </p:nvSpPr>
        <p:spPr/>
        <p:txBody>
          <a:bodyPr/>
          <a:lstStyle>
            <a:lvl1pPr>
              <a:defRPr/>
            </a:lvl1pPr>
          </a:lstStyle>
          <a:p>
            <a:pPr>
              <a:defRPr/>
            </a:pPr>
            <a:fld id="{E741D95B-FAE8-4269-B6E8-67D6BF68044C}" type="slidenum">
              <a:rPr lang="en-US"/>
              <a:pPr>
                <a:defRPr/>
              </a:pPr>
              <a:t>‹#›</a:t>
            </a:fld>
            <a:endParaRPr lang="en-US"/>
          </a:p>
        </p:txBody>
      </p:sp>
    </p:spTree>
    <p:extLst>
      <p:ext uri="{BB962C8B-B14F-4D97-AF65-F5344CB8AC3E}">
        <p14:creationId xmlns:p14="http://schemas.microsoft.com/office/powerpoint/2010/main" val="23844329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15402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3510041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7511159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1933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2300" y="274639"/>
            <a:ext cx="17145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828800" y="274639"/>
            <a:ext cx="49911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926442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59"/>
          <p:cNvSpPr>
            <a:spLocks noGrp="1" noChangeArrowheads="1"/>
          </p:cNvSpPr>
          <p:nvPr>
            <p:ph type="dt" sz="half" idx="10"/>
          </p:nvPr>
        </p:nvSpPr>
        <p:spPr/>
        <p:txBody>
          <a:bodyPr/>
          <a:lstStyle>
            <a:lvl1pPr>
              <a:defRPr/>
            </a:lvl1pPr>
          </a:lstStyle>
          <a:p>
            <a:pPr>
              <a:defRPr/>
            </a:pPr>
            <a:endParaRPr lang="en-US"/>
          </a:p>
        </p:txBody>
      </p:sp>
      <p:sp>
        <p:nvSpPr>
          <p:cNvPr id="5" name="Rectangle 1060"/>
          <p:cNvSpPr>
            <a:spLocks noGrp="1" noChangeArrowheads="1"/>
          </p:cNvSpPr>
          <p:nvPr>
            <p:ph type="ftr" sz="quarter" idx="11"/>
          </p:nvPr>
        </p:nvSpPr>
        <p:spPr/>
        <p:txBody>
          <a:bodyPr/>
          <a:lstStyle>
            <a:lvl1pPr>
              <a:defRPr/>
            </a:lvl1pPr>
          </a:lstStyle>
          <a:p>
            <a:pPr>
              <a:defRPr/>
            </a:pPr>
            <a:endParaRPr lang="en-US"/>
          </a:p>
        </p:txBody>
      </p:sp>
      <p:sp>
        <p:nvSpPr>
          <p:cNvPr id="6" name="Rectangle 1061"/>
          <p:cNvSpPr>
            <a:spLocks noGrp="1" noChangeArrowheads="1"/>
          </p:cNvSpPr>
          <p:nvPr>
            <p:ph type="sldNum" sz="quarter" idx="12"/>
          </p:nvPr>
        </p:nvSpPr>
        <p:spPr/>
        <p:txBody>
          <a:bodyPr/>
          <a:lstStyle>
            <a:lvl1pPr>
              <a:defRPr/>
            </a:lvl1pPr>
          </a:lstStyle>
          <a:p>
            <a:pPr>
              <a:defRPr/>
            </a:pPr>
            <a:fld id="{8B85A1EF-871E-4A44-A805-06DDCC8F8179}" type="slidenum">
              <a:rPr lang="en-US"/>
              <a:pPr>
                <a:defRPr/>
              </a:pPr>
              <a:t>‹#›</a:t>
            </a:fld>
            <a:endParaRPr lang="en-US"/>
          </a:p>
        </p:txBody>
      </p:sp>
    </p:spTree>
    <p:extLst>
      <p:ext uri="{BB962C8B-B14F-4D97-AF65-F5344CB8AC3E}">
        <p14:creationId xmlns:p14="http://schemas.microsoft.com/office/powerpoint/2010/main" val="34775082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699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323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59"/>
          <p:cNvSpPr>
            <a:spLocks noGrp="1" noChangeArrowheads="1"/>
          </p:cNvSpPr>
          <p:nvPr>
            <p:ph type="dt" sz="half" idx="10"/>
          </p:nvPr>
        </p:nvSpPr>
        <p:spPr/>
        <p:txBody>
          <a:bodyPr/>
          <a:lstStyle>
            <a:lvl1pPr>
              <a:defRPr/>
            </a:lvl1pPr>
          </a:lstStyle>
          <a:p>
            <a:pPr>
              <a:defRPr/>
            </a:pPr>
            <a:endParaRPr lang="en-US"/>
          </a:p>
        </p:txBody>
      </p:sp>
      <p:sp>
        <p:nvSpPr>
          <p:cNvPr id="6" name="Rectangle 1060"/>
          <p:cNvSpPr>
            <a:spLocks noGrp="1" noChangeArrowheads="1"/>
          </p:cNvSpPr>
          <p:nvPr>
            <p:ph type="ftr" sz="quarter" idx="11"/>
          </p:nvPr>
        </p:nvSpPr>
        <p:spPr/>
        <p:txBody>
          <a:bodyPr/>
          <a:lstStyle>
            <a:lvl1pPr>
              <a:defRPr/>
            </a:lvl1pPr>
          </a:lstStyle>
          <a:p>
            <a:pPr>
              <a:defRPr/>
            </a:pPr>
            <a:endParaRPr lang="en-US"/>
          </a:p>
        </p:txBody>
      </p:sp>
      <p:sp>
        <p:nvSpPr>
          <p:cNvPr id="7" name="Rectangle 1061"/>
          <p:cNvSpPr>
            <a:spLocks noGrp="1" noChangeArrowheads="1"/>
          </p:cNvSpPr>
          <p:nvPr>
            <p:ph type="sldNum" sz="quarter" idx="12"/>
          </p:nvPr>
        </p:nvSpPr>
        <p:spPr/>
        <p:txBody>
          <a:bodyPr/>
          <a:lstStyle>
            <a:lvl1pPr>
              <a:defRPr/>
            </a:lvl1pPr>
          </a:lstStyle>
          <a:p>
            <a:pPr>
              <a:defRPr/>
            </a:pPr>
            <a:fld id="{86D373B6-F8FA-4953-B5BF-FAB4055582C7}" type="slidenum">
              <a:rPr lang="en-US"/>
              <a:pPr>
                <a:defRPr/>
              </a:pPr>
              <a:t>‹#›</a:t>
            </a:fld>
            <a:endParaRPr lang="en-US"/>
          </a:p>
        </p:txBody>
      </p:sp>
    </p:spTree>
    <p:extLst>
      <p:ext uri="{BB962C8B-B14F-4D97-AF65-F5344CB8AC3E}">
        <p14:creationId xmlns:p14="http://schemas.microsoft.com/office/powerpoint/2010/main" val="26355548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59"/>
          <p:cNvSpPr>
            <a:spLocks noGrp="1" noChangeArrowheads="1"/>
          </p:cNvSpPr>
          <p:nvPr>
            <p:ph type="dt" sz="half" idx="10"/>
          </p:nvPr>
        </p:nvSpPr>
        <p:spPr/>
        <p:txBody>
          <a:bodyPr/>
          <a:lstStyle>
            <a:lvl1pPr>
              <a:defRPr/>
            </a:lvl1pPr>
          </a:lstStyle>
          <a:p>
            <a:pPr>
              <a:defRPr/>
            </a:pPr>
            <a:endParaRPr lang="en-US"/>
          </a:p>
        </p:txBody>
      </p:sp>
      <p:sp>
        <p:nvSpPr>
          <p:cNvPr id="8" name="Rectangle 1060"/>
          <p:cNvSpPr>
            <a:spLocks noGrp="1" noChangeArrowheads="1"/>
          </p:cNvSpPr>
          <p:nvPr>
            <p:ph type="ftr" sz="quarter" idx="11"/>
          </p:nvPr>
        </p:nvSpPr>
        <p:spPr/>
        <p:txBody>
          <a:bodyPr/>
          <a:lstStyle>
            <a:lvl1pPr>
              <a:defRPr/>
            </a:lvl1pPr>
          </a:lstStyle>
          <a:p>
            <a:pPr>
              <a:defRPr/>
            </a:pPr>
            <a:endParaRPr lang="en-US"/>
          </a:p>
        </p:txBody>
      </p:sp>
      <p:sp>
        <p:nvSpPr>
          <p:cNvPr id="9" name="Rectangle 1061"/>
          <p:cNvSpPr>
            <a:spLocks noGrp="1" noChangeArrowheads="1"/>
          </p:cNvSpPr>
          <p:nvPr>
            <p:ph type="sldNum" sz="quarter" idx="12"/>
          </p:nvPr>
        </p:nvSpPr>
        <p:spPr/>
        <p:txBody>
          <a:bodyPr/>
          <a:lstStyle>
            <a:lvl1pPr>
              <a:defRPr/>
            </a:lvl1pPr>
          </a:lstStyle>
          <a:p>
            <a:pPr>
              <a:defRPr/>
            </a:pPr>
            <a:fld id="{FAE878B9-EE29-4613-9B90-823D54D61F61}" type="slidenum">
              <a:rPr lang="en-US"/>
              <a:pPr>
                <a:defRPr/>
              </a:pPr>
              <a:t>‹#›</a:t>
            </a:fld>
            <a:endParaRPr lang="en-US"/>
          </a:p>
        </p:txBody>
      </p:sp>
    </p:spTree>
    <p:extLst>
      <p:ext uri="{BB962C8B-B14F-4D97-AF65-F5344CB8AC3E}">
        <p14:creationId xmlns:p14="http://schemas.microsoft.com/office/powerpoint/2010/main" val="40289333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59"/>
          <p:cNvSpPr>
            <a:spLocks noGrp="1" noChangeArrowheads="1"/>
          </p:cNvSpPr>
          <p:nvPr>
            <p:ph type="dt" sz="half" idx="10"/>
          </p:nvPr>
        </p:nvSpPr>
        <p:spPr/>
        <p:txBody>
          <a:bodyPr/>
          <a:lstStyle>
            <a:lvl1pPr>
              <a:defRPr/>
            </a:lvl1pPr>
          </a:lstStyle>
          <a:p>
            <a:pPr>
              <a:defRPr/>
            </a:pPr>
            <a:endParaRPr lang="en-US"/>
          </a:p>
        </p:txBody>
      </p:sp>
      <p:sp>
        <p:nvSpPr>
          <p:cNvPr id="4" name="Rectangle 1060"/>
          <p:cNvSpPr>
            <a:spLocks noGrp="1" noChangeArrowheads="1"/>
          </p:cNvSpPr>
          <p:nvPr>
            <p:ph type="ftr" sz="quarter" idx="11"/>
          </p:nvPr>
        </p:nvSpPr>
        <p:spPr/>
        <p:txBody>
          <a:bodyPr/>
          <a:lstStyle>
            <a:lvl1pPr>
              <a:defRPr/>
            </a:lvl1pPr>
          </a:lstStyle>
          <a:p>
            <a:pPr>
              <a:defRPr/>
            </a:pPr>
            <a:endParaRPr lang="en-US"/>
          </a:p>
        </p:txBody>
      </p:sp>
      <p:sp>
        <p:nvSpPr>
          <p:cNvPr id="5" name="Rectangle 1061"/>
          <p:cNvSpPr>
            <a:spLocks noGrp="1" noChangeArrowheads="1"/>
          </p:cNvSpPr>
          <p:nvPr>
            <p:ph type="sldNum" sz="quarter" idx="12"/>
          </p:nvPr>
        </p:nvSpPr>
        <p:spPr/>
        <p:txBody>
          <a:bodyPr/>
          <a:lstStyle>
            <a:lvl1pPr>
              <a:defRPr/>
            </a:lvl1pPr>
          </a:lstStyle>
          <a:p>
            <a:pPr>
              <a:defRPr/>
            </a:pPr>
            <a:fld id="{F2343207-C866-470E-95C2-D03C7BBEB499}" type="slidenum">
              <a:rPr lang="en-US"/>
              <a:pPr>
                <a:defRPr/>
              </a:pPr>
              <a:t>‹#›</a:t>
            </a:fld>
            <a:endParaRPr lang="en-US"/>
          </a:p>
        </p:txBody>
      </p:sp>
    </p:spTree>
    <p:extLst>
      <p:ext uri="{BB962C8B-B14F-4D97-AF65-F5344CB8AC3E}">
        <p14:creationId xmlns:p14="http://schemas.microsoft.com/office/powerpoint/2010/main" val="7432483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059"/>
          <p:cNvSpPr>
            <a:spLocks noGrp="1" noChangeArrowheads="1"/>
          </p:cNvSpPr>
          <p:nvPr>
            <p:ph type="dt" sz="half" idx="10"/>
          </p:nvPr>
        </p:nvSpPr>
        <p:spPr/>
        <p:txBody>
          <a:bodyPr/>
          <a:lstStyle>
            <a:lvl1pPr>
              <a:defRPr/>
            </a:lvl1pPr>
          </a:lstStyle>
          <a:p>
            <a:pPr>
              <a:defRPr/>
            </a:pPr>
            <a:endParaRPr lang="en-US"/>
          </a:p>
        </p:txBody>
      </p:sp>
      <p:sp>
        <p:nvSpPr>
          <p:cNvPr id="3" name="Rectangle 1060"/>
          <p:cNvSpPr>
            <a:spLocks noGrp="1" noChangeArrowheads="1"/>
          </p:cNvSpPr>
          <p:nvPr>
            <p:ph type="ftr" sz="quarter" idx="11"/>
          </p:nvPr>
        </p:nvSpPr>
        <p:spPr/>
        <p:txBody>
          <a:bodyPr/>
          <a:lstStyle>
            <a:lvl1pPr>
              <a:defRPr/>
            </a:lvl1pPr>
          </a:lstStyle>
          <a:p>
            <a:pPr>
              <a:defRPr/>
            </a:pPr>
            <a:endParaRPr lang="en-US"/>
          </a:p>
        </p:txBody>
      </p:sp>
      <p:sp>
        <p:nvSpPr>
          <p:cNvPr id="4" name="Rectangle 1061"/>
          <p:cNvSpPr>
            <a:spLocks noGrp="1" noChangeArrowheads="1"/>
          </p:cNvSpPr>
          <p:nvPr>
            <p:ph type="sldNum" sz="quarter" idx="12"/>
          </p:nvPr>
        </p:nvSpPr>
        <p:spPr/>
        <p:txBody>
          <a:bodyPr/>
          <a:lstStyle>
            <a:lvl1pPr>
              <a:defRPr/>
            </a:lvl1pPr>
          </a:lstStyle>
          <a:p>
            <a:pPr>
              <a:defRPr/>
            </a:pPr>
            <a:fld id="{59E3843B-1056-4F11-962E-526B3E6135B2}" type="slidenum">
              <a:rPr lang="en-US"/>
              <a:pPr>
                <a:defRPr/>
              </a:pPr>
              <a:t>‹#›</a:t>
            </a:fld>
            <a:endParaRPr lang="en-US"/>
          </a:p>
        </p:txBody>
      </p:sp>
    </p:spTree>
    <p:extLst>
      <p:ext uri="{BB962C8B-B14F-4D97-AF65-F5344CB8AC3E}">
        <p14:creationId xmlns:p14="http://schemas.microsoft.com/office/powerpoint/2010/main" val="38401655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59"/>
          <p:cNvSpPr>
            <a:spLocks noGrp="1" noChangeArrowheads="1"/>
          </p:cNvSpPr>
          <p:nvPr>
            <p:ph type="dt" sz="half" idx="10"/>
          </p:nvPr>
        </p:nvSpPr>
        <p:spPr/>
        <p:txBody>
          <a:bodyPr/>
          <a:lstStyle>
            <a:lvl1pPr>
              <a:defRPr/>
            </a:lvl1pPr>
          </a:lstStyle>
          <a:p>
            <a:pPr>
              <a:defRPr/>
            </a:pPr>
            <a:endParaRPr lang="en-US"/>
          </a:p>
        </p:txBody>
      </p:sp>
      <p:sp>
        <p:nvSpPr>
          <p:cNvPr id="6" name="Rectangle 1060"/>
          <p:cNvSpPr>
            <a:spLocks noGrp="1" noChangeArrowheads="1"/>
          </p:cNvSpPr>
          <p:nvPr>
            <p:ph type="ftr" sz="quarter" idx="11"/>
          </p:nvPr>
        </p:nvSpPr>
        <p:spPr/>
        <p:txBody>
          <a:bodyPr/>
          <a:lstStyle>
            <a:lvl1pPr>
              <a:defRPr/>
            </a:lvl1pPr>
          </a:lstStyle>
          <a:p>
            <a:pPr>
              <a:defRPr/>
            </a:pPr>
            <a:endParaRPr lang="en-US"/>
          </a:p>
        </p:txBody>
      </p:sp>
      <p:sp>
        <p:nvSpPr>
          <p:cNvPr id="7" name="Rectangle 1061"/>
          <p:cNvSpPr>
            <a:spLocks noGrp="1" noChangeArrowheads="1"/>
          </p:cNvSpPr>
          <p:nvPr>
            <p:ph type="sldNum" sz="quarter" idx="12"/>
          </p:nvPr>
        </p:nvSpPr>
        <p:spPr/>
        <p:txBody>
          <a:bodyPr/>
          <a:lstStyle>
            <a:lvl1pPr>
              <a:defRPr/>
            </a:lvl1pPr>
          </a:lstStyle>
          <a:p>
            <a:pPr>
              <a:defRPr/>
            </a:pPr>
            <a:fld id="{DB4ABF6C-6C32-4AD7-896A-BC360F8FFC6F}" type="slidenum">
              <a:rPr lang="en-US"/>
              <a:pPr>
                <a:defRPr/>
              </a:pPr>
              <a:t>‹#›</a:t>
            </a:fld>
            <a:endParaRPr lang="en-US"/>
          </a:p>
        </p:txBody>
      </p:sp>
    </p:spTree>
    <p:extLst>
      <p:ext uri="{BB962C8B-B14F-4D97-AF65-F5344CB8AC3E}">
        <p14:creationId xmlns:p14="http://schemas.microsoft.com/office/powerpoint/2010/main" val="12886427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59"/>
          <p:cNvSpPr>
            <a:spLocks noGrp="1" noChangeArrowheads="1"/>
          </p:cNvSpPr>
          <p:nvPr>
            <p:ph type="dt" sz="half" idx="10"/>
          </p:nvPr>
        </p:nvSpPr>
        <p:spPr/>
        <p:txBody>
          <a:bodyPr/>
          <a:lstStyle>
            <a:lvl1pPr>
              <a:defRPr/>
            </a:lvl1pPr>
          </a:lstStyle>
          <a:p>
            <a:pPr>
              <a:defRPr/>
            </a:pPr>
            <a:endParaRPr lang="en-US"/>
          </a:p>
        </p:txBody>
      </p:sp>
      <p:sp>
        <p:nvSpPr>
          <p:cNvPr id="6" name="Rectangle 1060"/>
          <p:cNvSpPr>
            <a:spLocks noGrp="1" noChangeArrowheads="1"/>
          </p:cNvSpPr>
          <p:nvPr>
            <p:ph type="ftr" sz="quarter" idx="11"/>
          </p:nvPr>
        </p:nvSpPr>
        <p:spPr/>
        <p:txBody>
          <a:bodyPr/>
          <a:lstStyle>
            <a:lvl1pPr>
              <a:defRPr/>
            </a:lvl1pPr>
          </a:lstStyle>
          <a:p>
            <a:pPr>
              <a:defRPr/>
            </a:pPr>
            <a:endParaRPr lang="en-US"/>
          </a:p>
        </p:txBody>
      </p:sp>
      <p:sp>
        <p:nvSpPr>
          <p:cNvPr id="7" name="Rectangle 1061"/>
          <p:cNvSpPr>
            <a:spLocks noGrp="1" noChangeArrowheads="1"/>
          </p:cNvSpPr>
          <p:nvPr>
            <p:ph type="sldNum" sz="quarter" idx="12"/>
          </p:nvPr>
        </p:nvSpPr>
        <p:spPr/>
        <p:txBody>
          <a:bodyPr/>
          <a:lstStyle>
            <a:lvl1pPr>
              <a:defRPr/>
            </a:lvl1pPr>
          </a:lstStyle>
          <a:p>
            <a:pPr>
              <a:defRPr/>
            </a:pPr>
            <a:fld id="{D7B0AE01-4E99-4B0F-84BD-30EBDA5F8551}" type="slidenum">
              <a:rPr lang="en-US"/>
              <a:pPr>
                <a:defRPr/>
              </a:pPr>
              <a:t>‹#›</a:t>
            </a:fld>
            <a:endParaRPr lang="en-US"/>
          </a:p>
        </p:txBody>
      </p:sp>
    </p:spTree>
    <p:extLst>
      <p:ext uri="{BB962C8B-B14F-4D97-AF65-F5344CB8AC3E}">
        <p14:creationId xmlns:p14="http://schemas.microsoft.com/office/powerpoint/2010/main" val="20887734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1.jpe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1026"/>
          <p:cNvGrpSpPr>
            <a:grpSpLocks/>
          </p:cNvGrpSpPr>
          <p:nvPr/>
        </p:nvGrpSpPr>
        <p:grpSpPr bwMode="auto">
          <a:xfrm>
            <a:off x="0" y="0"/>
            <a:ext cx="1085850" cy="6854825"/>
            <a:chOff x="0" y="0"/>
            <a:chExt cx="684" cy="4318"/>
          </a:xfrm>
        </p:grpSpPr>
        <p:sp>
          <p:nvSpPr>
            <p:cNvPr id="193539" name="Rectangle 1027"/>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a:p>
          </p:txBody>
        </p:sp>
        <p:grpSp>
          <p:nvGrpSpPr>
            <p:cNvPr id="1033" name="Group 1028"/>
            <p:cNvGrpSpPr>
              <a:grpSpLocks/>
            </p:cNvGrpSpPr>
            <p:nvPr/>
          </p:nvGrpSpPr>
          <p:grpSpPr bwMode="auto">
            <a:xfrm>
              <a:off x="48" y="102"/>
              <a:ext cx="96" cy="4128"/>
              <a:chOff x="48" y="102"/>
              <a:chExt cx="96" cy="4128"/>
            </a:xfrm>
          </p:grpSpPr>
          <p:sp>
            <p:nvSpPr>
              <p:cNvPr id="1034" name="Rectangle 1029"/>
              <p:cNvSpPr>
                <a:spLocks noChangeArrowheads="1"/>
              </p:cNvSpPr>
              <p:nvPr/>
            </p:nvSpPr>
            <p:spPr bwMode="auto">
              <a:xfrm>
                <a:off x="48" y="110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35" name="Rectangle 1030"/>
              <p:cNvSpPr>
                <a:spLocks noChangeArrowheads="1"/>
              </p:cNvSpPr>
              <p:nvPr/>
            </p:nvSpPr>
            <p:spPr bwMode="auto">
              <a:xfrm>
                <a:off x="48" y="125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36" name="Rectangle 1031"/>
              <p:cNvSpPr>
                <a:spLocks noChangeArrowheads="1"/>
              </p:cNvSpPr>
              <p:nvPr/>
            </p:nvSpPr>
            <p:spPr bwMode="auto">
              <a:xfrm>
                <a:off x="48" y="139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37" name="Rectangle 1032"/>
              <p:cNvSpPr>
                <a:spLocks noChangeArrowheads="1"/>
              </p:cNvSpPr>
              <p:nvPr/>
            </p:nvSpPr>
            <p:spPr bwMode="auto">
              <a:xfrm>
                <a:off x="48" y="1538"/>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38" name="Rectangle 1033"/>
              <p:cNvSpPr>
                <a:spLocks noChangeArrowheads="1"/>
              </p:cNvSpPr>
              <p:nvPr/>
            </p:nvSpPr>
            <p:spPr bwMode="auto">
              <a:xfrm>
                <a:off x="48" y="1683"/>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39" name="Rectangle 1034"/>
              <p:cNvSpPr>
                <a:spLocks noChangeArrowheads="1"/>
              </p:cNvSpPr>
              <p:nvPr/>
            </p:nvSpPr>
            <p:spPr bwMode="auto">
              <a:xfrm>
                <a:off x="48" y="182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40" name="Rectangle 1035"/>
              <p:cNvSpPr>
                <a:spLocks noChangeArrowheads="1"/>
              </p:cNvSpPr>
              <p:nvPr/>
            </p:nvSpPr>
            <p:spPr bwMode="auto">
              <a:xfrm>
                <a:off x="48" y="197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41" name="Rectangle 1036"/>
              <p:cNvSpPr>
                <a:spLocks noChangeArrowheads="1"/>
              </p:cNvSpPr>
              <p:nvPr/>
            </p:nvSpPr>
            <p:spPr bwMode="auto">
              <a:xfrm>
                <a:off x="48" y="2115"/>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42" name="Rectangle 1037"/>
              <p:cNvSpPr>
                <a:spLocks noChangeArrowheads="1"/>
              </p:cNvSpPr>
              <p:nvPr/>
            </p:nvSpPr>
            <p:spPr bwMode="auto">
              <a:xfrm>
                <a:off x="48" y="225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43" name="Rectangle 1038"/>
              <p:cNvSpPr>
                <a:spLocks noChangeArrowheads="1"/>
              </p:cNvSpPr>
              <p:nvPr/>
            </p:nvSpPr>
            <p:spPr bwMode="auto">
              <a:xfrm>
                <a:off x="48" y="240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44" name="Rectangle 1039"/>
              <p:cNvSpPr>
                <a:spLocks noChangeArrowheads="1"/>
              </p:cNvSpPr>
              <p:nvPr/>
            </p:nvSpPr>
            <p:spPr bwMode="auto">
              <a:xfrm>
                <a:off x="48" y="254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45" name="Rectangle 1040"/>
              <p:cNvSpPr>
                <a:spLocks noChangeArrowheads="1"/>
              </p:cNvSpPr>
              <p:nvPr/>
            </p:nvSpPr>
            <p:spPr bwMode="auto">
              <a:xfrm>
                <a:off x="48" y="2692"/>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46" name="Rectangle 1041"/>
              <p:cNvSpPr>
                <a:spLocks noChangeArrowheads="1"/>
              </p:cNvSpPr>
              <p:nvPr/>
            </p:nvSpPr>
            <p:spPr bwMode="auto">
              <a:xfrm>
                <a:off x="48" y="283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47" name="Rectangle 1042"/>
              <p:cNvSpPr>
                <a:spLocks noChangeArrowheads="1"/>
              </p:cNvSpPr>
              <p:nvPr/>
            </p:nvSpPr>
            <p:spPr bwMode="auto">
              <a:xfrm>
                <a:off x="48" y="298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48" name="Rectangle 1043"/>
              <p:cNvSpPr>
                <a:spLocks noChangeArrowheads="1"/>
              </p:cNvSpPr>
              <p:nvPr/>
            </p:nvSpPr>
            <p:spPr bwMode="auto">
              <a:xfrm>
                <a:off x="48" y="3124"/>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49" name="Rectangle 1044"/>
              <p:cNvSpPr>
                <a:spLocks noChangeArrowheads="1"/>
              </p:cNvSpPr>
              <p:nvPr/>
            </p:nvSpPr>
            <p:spPr bwMode="auto">
              <a:xfrm>
                <a:off x="48" y="3269"/>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50" name="Rectangle 1045"/>
              <p:cNvSpPr>
                <a:spLocks noChangeArrowheads="1"/>
              </p:cNvSpPr>
              <p:nvPr/>
            </p:nvSpPr>
            <p:spPr bwMode="auto">
              <a:xfrm>
                <a:off x="48" y="3412"/>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51" name="Rectangle 1046"/>
              <p:cNvSpPr>
                <a:spLocks noChangeArrowheads="1"/>
              </p:cNvSpPr>
              <p:nvPr/>
            </p:nvSpPr>
            <p:spPr bwMode="auto">
              <a:xfrm>
                <a:off x="48" y="3557"/>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52" name="Rectangle 1047"/>
              <p:cNvSpPr>
                <a:spLocks noChangeArrowheads="1"/>
              </p:cNvSpPr>
              <p:nvPr/>
            </p:nvSpPr>
            <p:spPr bwMode="auto">
              <a:xfrm>
                <a:off x="48" y="3702"/>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53" name="Rectangle 1048"/>
              <p:cNvSpPr>
                <a:spLocks noChangeArrowheads="1"/>
              </p:cNvSpPr>
              <p:nvPr/>
            </p:nvSpPr>
            <p:spPr bwMode="auto">
              <a:xfrm>
                <a:off x="48" y="384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54" name="Rectangle 1049"/>
              <p:cNvSpPr>
                <a:spLocks noChangeArrowheads="1"/>
              </p:cNvSpPr>
              <p:nvPr/>
            </p:nvSpPr>
            <p:spPr bwMode="auto">
              <a:xfrm>
                <a:off x="48" y="399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55" name="Rectangle 1050"/>
              <p:cNvSpPr>
                <a:spLocks noChangeArrowheads="1"/>
              </p:cNvSpPr>
              <p:nvPr/>
            </p:nvSpPr>
            <p:spPr bwMode="auto">
              <a:xfrm>
                <a:off x="48" y="413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56" name="Rectangle 1051"/>
              <p:cNvSpPr>
                <a:spLocks noChangeArrowheads="1"/>
              </p:cNvSpPr>
              <p:nvPr/>
            </p:nvSpPr>
            <p:spPr bwMode="auto">
              <a:xfrm>
                <a:off x="48" y="102"/>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57" name="Rectangle 1052"/>
              <p:cNvSpPr>
                <a:spLocks noChangeArrowheads="1"/>
              </p:cNvSpPr>
              <p:nvPr/>
            </p:nvSpPr>
            <p:spPr bwMode="auto">
              <a:xfrm>
                <a:off x="48" y="24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58" name="Rectangle 1053"/>
              <p:cNvSpPr>
                <a:spLocks noChangeArrowheads="1"/>
              </p:cNvSpPr>
              <p:nvPr/>
            </p:nvSpPr>
            <p:spPr bwMode="auto">
              <a:xfrm>
                <a:off x="48" y="39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59" name="Rectangle 1054"/>
              <p:cNvSpPr>
                <a:spLocks noChangeArrowheads="1"/>
              </p:cNvSpPr>
              <p:nvPr/>
            </p:nvSpPr>
            <p:spPr bwMode="auto">
              <a:xfrm>
                <a:off x="48" y="535"/>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60" name="Rectangle 1055"/>
              <p:cNvSpPr>
                <a:spLocks noChangeArrowheads="1"/>
              </p:cNvSpPr>
              <p:nvPr/>
            </p:nvSpPr>
            <p:spPr bwMode="auto">
              <a:xfrm>
                <a:off x="48" y="67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61" name="Rectangle 1056"/>
              <p:cNvSpPr>
                <a:spLocks noChangeArrowheads="1"/>
              </p:cNvSpPr>
              <p:nvPr/>
            </p:nvSpPr>
            <p:spPr bwMode="auto">
              <a:xfrm>
                <a:off x="48" y="82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62" name="Rectangle 1057"/>
              <p:cNvSpPr>
                <a:spLocks noChangeArrowheads="1"/>
              </p:cNvSpPr>
              <p:nvPr/>
            </p:nvSpPr>
            <p:spPr bwMode="auto">
              <a:xfrm>
                <a:off x="48" y="96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grpSp>
      <p:sp>
        <p:nvSpPr>
          <p:cNvPr id="1027" name="Rectangle 1058"/>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93571" name="Rectangle 1059"/>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l">
              <a:defRPr sz="1400"/>
            </a:lvl1pPr>
          </a:lstStyle>
          <a:p>
            <a:pPr>
              <a:defRPr/>
            </a:pPr>
            <a:endParaRPr lang="en-US"/>
          </a:p>
        </p:txBody>
      </p:sp>
      <p:sp>
        <p:nvSpPr>
          <p:cNvPr id="193572" name="Rectangle 1060"/>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sz="1400"/>
            </a:lvl1pPr>
          </a:lstStyle>
          <a:p>
            <a:pPr>
              <a:defRPr/>
            </a:pPr>
            <a:endParaRPr lang="en-US"/>
          </a:p>
        </p:txBody>
      </p:sp>
      <p:sp>
        <p:nvSpPr>
          <p:cNvPr id="193573" name="Rectangle 1061"/>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vl1pPr>
          </a:lstStyle>
          <a:p>
            <a:pPr>
              <a:defRPr/>
            </a:pPr>
            <a:fld id="{2A0C23B1-EE1D-444B-A2D8-EC53133A3775}" type="slidenum">
              <a:rPr lang="en-US"/>
              <a:pPr>
                <a:defRPr/>
              </a:pPr>
              <a:t>‹#›</a:t>
            </a:fld>
            <a:endParaRPr lang="en-US"/>
          </a:p>
        </p:txBody>
      </p:sp>
      <p:sp>
        <p:nvSpPr>
          <p:cNvPr id="193574" name="Rectangle 1062"/>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Lst>
  <mc:AlternateContent xmlns:mc="http://schemas.openxmlformats.org/markup-compatibility/2006" xmlns:p14="http://schemas.microsoft.com/office/powerpoint/2010/main">
    <mc:Choice Requires="p14">
      <p:transition p14:dur="0"/>
    </mc:Choice>
    <mc:Fallback xmlns="">
      <p:transition/>
    </mc:Fallback>
  </mc:AlternateConten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1828800" y="317670"/>
            <a:ext cx="6858000" cy="1143000"/>
          </a:xfrm>
          <a:prstGeom prst="rect">
            <a:avLst/>
          </a:prstGeom>
          <a:noFill/>
          <a:ln w="9525">
            <a:noFill/>
            <a:miter lim="800000"/>
            <a:headEnd/>
            <a:tailEnd/>
          </a:ln>
          <a:effectLst>
            <a:outerShdw blurRad="25400" dist="12700" dir="2700000" algn="tl" rotWithShape="0">
              <a:prstClr val="black">
                <a:alpha val="40000"/>
              </a:prstClr>
            </a:outerShdw>
          </a:effectLst>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8195" name="Rectangle 3"/>
          <p:cNvSpPr>
            <a:spLocks noGrp="1" noChangeArrowheads="1"/>
          </p:cNvSpPr>
          <p:nvPr>
            <p:ph type="body" idx="1"/>
          </p:nvPr>
        </p:nvSpPr>
        <p:spPr bwMode="auto">
          <a:xfrm>
            <a:off x="1828800" y="1600202"/>
            <a:ext cx="6858000" cy="4525963"/>
          </a:xfrm>
          <a:prstGeom prst="rect">
            <a:avLst/>
          </a:prstGeom>
          <a:noFill/>
          <a:ln w="9525">
            <a:noFill/>
            <a:miter lim="800000"/>
            <a:headEnd/>
            <a:tailEnd/>
          </a:ln>
          <a:effectLst>
            <a:outerShdw blurRad="25400" dist="25400" dir="2700000" algn="tl" rotWithShape="0">
              <a:prstClr val="black">
                <a:alpha val="60000"/>
              </a:prstClr>
            </a:outerShdw>
          </a:effectLst>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266461774"/>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Lst>
  <mc:AlternateContent xmlns:mc="http://schemas.openxmlformats.org/markup-compatibility/2006" xmlns:p14="http://schemas.microsoft.com/office/powerpoint/2010/main">
    <mc:Choice Requires="p14">
      <p:transition p14:dur="0"/>
    </mc:Choice>
    <mc:Fallback xmlns="">
      <p:transition/>
    </mc:Fallback>
  </mc:AlternateContent>
  <p:txStyles>
    <p:titleStyle>
      <a:lvl1pPr algn="l" rtl="0" fontAlgn="base">
        <a:lnSpc>
          <a:spcPct val="90000"/>
        </a:lnSpc>
        <a:spcBef>
          <a:spcPct val="0"/>
        </a:spcBef>
        <a:spcAft>
          <a:spcPct val="0"/>
        </a:spcAft>
        <a:defRPr sz="4000" b="1">
          <a:solidFill>
            <a:srgbClr val="006666"/>
          </a:solidFill>
          <a:effectLst/>
          <a:latin typeface="+mj-lt"/>
          <a:ea typeface="+mj-ea"/>
          <a:cs typeface="+mj-cs"/>
        </a:defRPr>
      </a:lvl1pPr>
      <a:lvl2pPr algn="l" rtl="0" fontAlgn="base">
        <a:lnSpc>
          <a:spcPct val="90000"/>
        </a:lnSpc>
        <a:spcBef>
          <a:spcPct val="0"/>
        </a:spcBef>
        <a:spcAft>
          <a:spcPct val="0"/>
        </a:spcAft>
        <a:defRPr sz="4000" b="1">
          <a:solidFill>
            <a:srgbClr val="FFCC00"/>
          </a:solidFill>
          <a:latin typeface="Arial" charset="0"/>
          <a:cs typeface="Arial" charset="0"/>
        </a:defRPr>
      </a:lvl2pPr>
      <a:lvl3pPr algn="l" rtl="0" fontAlgn="base">
        <a:lnSpc>
          <a:spcPct val="90000"/>
        </a:lnSpc>
        <a:spcBef>
          <a:spcPct val="0"/>
        </a:spcBef>
        <a:spcAft>
          <a:spcPct val="0"/>
        </a:spcAft>
        <a:defRPr sz="4000" b="1">
          <a:solidFill>
            <a:srgbClr val="FFCC00"/>
          </a:solidFill>
          <a:latin typeface="Arial" charset="0"/>
          <a:cs typeface="Arial" charset="0"/>
        </a:defRPr>
      </a:lvl3pPr>
      <a:lvl4pPr algn="l" rtl="0" fontAlgn="base">
        <a:lnSpc>
          <a:spcPct val="90000"/>
        </a:lnSpc>
        <a:spcBef>
          <a:spcPct val="0"/>
        </a:spcBef>
        <a:spcAft>
          <a:spcPct val="0"/>
        </a:spcAft>
        <a:defRPr sz="4000" b="1">
          <a:solidFill>
            <a:srgbClr val="FFCC00"/>
          </a:solidFill>
          <a:latin typeface="Arial" charset="0"/>
          <a:cs typeface="Arial" charset="0"/>
        </a:defRPr>
      </a:lvl4pPr>
      <a:lvl5pPr algn="l" rtl="0" fontAlgn="base">
        <a:lnSpc>
          <a:spcPct val="90000"/>
        </a:lnSpc>
        <a:spcBef>
          <a:spcPct val="0"/>
        </a:spcBef>
        <a:spcAft>
          <a:spcPct val="0"/>
        </a:spcAft>
        <a:defRPr sz="4000" b="1">
          <a:solidFill>
            <a:srgbClr val="FFCC00"/>
          </a:solidFill>
          <a:latin typeface="Arial" charset="0"/>
          <a:cs typeface="Arial" charset="0"/>
        </a:defRPr>
      </a:lvl5pPr>
      <a:lvl6pPr marL="457200" algn="l" rtl="0" fontAlgn="base">
        <a:lnSpc>
          <a:spcPct val="90000"/>
        </a:lnSpc>
        <a:spcBef>
          <a:spcPct val="0"/>
        </a:spcBef>
        <a:spcAft>
          <a:spcPct val="0"/>
        </a:spcAft>
        <a:defRPr sz="4000" b="1">
          <a:solidFill>
            <a:srgbClr val="FFCC00"/>
          </a:solidFill>
          <a:latin typeface="Arial" charset="0"/>
          <a:cs typeface="Arial" charset="0"/>
        </a:defRPr>
      </a:lvl6pPr>
      <a:lvl7pPr marL="914400" algn="l" rtl="0" fontAlgn="base">
        <a:lnSpc>
          <a:spcPct val="90000"/>
        </a:lnSpc>
        <a:spcBef>
          <a:spcPct val="0"/>
        </a:spcBef>
        <a:spcAft>
          <a:spcPct val="0"/>
        </a:spcAft>
        <a:defRPr sz="4000" b="1">
          <a:solidFill>
            <a:srgbClr val="FFCC00"/>
          </a:solidFill>
          <a:latin typeface="Arial" charset="0"/>
          <a:cs typeface="Arial" charset="0"/>
        </a:defRPr>
      </a:lvl7pPr>
      <a:lvl8pPr marL="1371600" algn="l" rtl="0" fontAlgn="base">
        <a:lnSpc>
          <a:spcPct val="90000"/>
        </a:lnSpc>
        <a:spcBef>
          <a:spcPct val="0"/>
        </a:spcBef>
        <a:spcAft>
          <a:spcPct val="0"/>
        </a:spcAft>
        <a:defRPr sz="4000" b="1">
          <a:solidFill>
            <a:srgbClr val="FFCC00"/>
          </a:solidFill>
          <a:latin typeface="Arial" charset="0"/>
          <a:cs typeface="Arial" charset="0"/>
        </a:defRPr>
      </a:lvl8pPr>
      <a:lvl9pPr marL="1828800" algn="l" rtl="0" fontAlgn="base">
        <a:lnSpc>
          <a:spcPct val="90000"/>
        </a:lnSpc>
        <a:spcBef>
          <a:spcPct val="0"/>
        </a:spcBef>
        <a:spcAft>
          <a:spcPct val="0"/>
        </a:spcAft>
        <a:defRPr sz="4000" b="1">
          <a:solidFill>
            <a:srgbClr val="FFCC00"/>
          </a:solidFill>
          <a:latin typeface="Arial" charset="0"/>
          <a:cs typeface="Arial" charset="0"/>
        </a:defRPr>
      </a:lvl9pPr>
    </p:titleStyle>
    <p:bodyStyle>
      <a:lvl1pPr marL="234950" indent="-234950" algn="l" rtl="0" fontAlgn="base">
        <a:lnSpc>
          <a:spcPct val="90000"/>
        </a:lnSpc>
        <a:spcBef>
          <a:spcPct val="35000"/>
        </a:spcBef>
        <a:spcAft>
          <a:spcPct val="0"/>
        </a:spcAft>
        <a:buClr>
          <a:srgbClr val="FFCC00"/>
        </a:buClr>
        <a:buFont typeface="Wingdings" pitchFamily="2" charset="2"/>
        <a:buChar char="§"/>
        <a:defRPr sz="3200" b="0">
          <a:solidFill>
            <a:schemeClr val="bg1"/>
          </a:solidFill>
          <a:effectLst/>
          <a:latin typeface="+mj-lt"/>
          <a:ea typeface="+mn-ea"/>
          <a:cs typeface="+mn-cs"/>
        </a:defRPr>
      </a:lvl1pPr>
      <a:lvl2pPr marL="742950" indent="-285750" algn="l" rtl="0" fontAlgn="base">
        <a:lnSpc>
          <a:spcPct val="90000"/>
        </a:lnSpc>
        <a:spcBef>
          <a:spcPct val="15000"/>
        </a:spcBef>
        <a:spcAft>
          <a:spcPct val="0"/>
        </a:spcAft>
        <a:buClr>
          <a:srgbClr val="FFCC00"/>
        </a:buClr>
        <a:buFont typeface="Wingdings" pitchFamily="2" charset="2"/>
        <a:buChar char="§"/>
        <a:defRPr sz="2800" b="0">
          <a:solidFill>
            <a:schemeClr val="bg1"/>
          </a:solidFill>
          <a:effectLst/>
          <a:latin typeface="+mj-lt"/>
          <a:cs typeface="+mn-cs"/>
        </a:defRPr>
      </a:lvl2pPr>
      <a:lvl3pPr marL="1143000" indent="-228600" algn="l" rtl="0" fontAlgn="base">
        <a:lnSpc>
          <a:spcPct val="90000"/>
        </a:lnSpc>
        <a:spcBef>
          <a:spcPct val="15000"/>
        </a:spcBef>
        <a:spcAft>
          <a:spcPct val="0"/>
        </a:spcAft>
        <a:buClr>
          <a:srgbClr val="FFCC00"/>
        </a:buClr>
        <a:buFont typeface="Wingdings" pitchFamily="2" charset="2"/>
        <a:buChar char="§"/>
        <a:defRPr sz="2400" b="0">
          <a:solidFill>
            <a:schemeClr val="bg1"/>
          </a:solidFill>
          <a:effectLst/>
          <a:latin typeface="+mj-lt"/>
          <a:cs typeface="+mn-cs"/>
        </a:defRPr>
      </a:lvl3pPr>
      <a:lvl4pPr marL="1600200" indent="-228600" algn="l" rtl="0" fontAlgn="base">
        <a:lnSpc>
          <a:spcPct val="90000"/>
        </a:lnSpc>
        <a:spcBef>
          <a:spcPct val="15000"/>
        </a:spcBef>
        <a:spcAft>
          <a:spcPct val="0"/>
        </a:spcAft>
        <a:buClr>
          <a:srgbClr val="FFCC00"/>
        </a:buClr>
        <a:buFont typeface="Wingdings" pitchFamily="2" charset="2"/>
        <a:buChar char="§"/>
        <a:defRPr sz="2000" b="0">
          <a:solidFill>
            <a:schemeClr val="bg1"/>
          </a:solidFill>
          <a:effectLst/>
          <a:latin typeface="+mj-lt"/>
          <a:cs typeface="+mn-cs"/>
        </a:defRPr>
      </a:lvl4pPr>
      <a:lvl5pPr marL="2057400" indent="-228600" algn="l" rtl="0" fontAlgn="base">
        <a:lnSpc>
          <a:spcPct val="90000"/>
        </a:lnSpc>
        <a:spcBef>
          <a:spcPct val="15000"/>
        </a:spcBef>
        <a:spcAft>
          <a:spcPct val="0"/>
        </a:spcAft>
        <a:buClr>
          <a:srgbClr val="FFCC00"/>
        </a:buClr>
        <a:buFont typeface="Wingdings" pitchFamily="2" charset="2"/>
        <a:buChar char="§"/>
        <a:defRPr sz="2000" b="0">
          <a:solidFill>
            <a:schemeClr val="bg1"/>
          </a:solidFill>
          <a:effectLst/>
          <a:latin typeface="+mj-lt"/>
          <a:cs typeface="+mn-cs"/>
        </a:defRPr>
      </a:lvl5pPr>
      <a:lvl6pPr marL="2514600" indent="-228600" algn="l" rtl="0" fontAlgn="base">
        <a:lnSpc>
          <a:spcPct val="90000"/>
        </a:lnSpc>
        <a:spcBef>
          <a:spcPct val="15000"/>
        </a:spcBef>
        <a:spcAft>
          <a:spcPct val="0"/>
        </a:spcAft>
        <a:buClr>
          <a:srgbClr val="FFCC00"/>
        </a:buClr>
        <a:buFont typeface="Wingdings" pitchFamily="2" charset="2"/>
        <a:buChar char="§"/>
        <a:defRPr sz="2000" b="1">
          <a:solidFill>
            <a:schemeClr val="bg1"/>
          </a:solidFill>
          <a:latin typeface="+mn-lt"/>
          <a:cs typeface="+mn-cs"/>
        </a:defRPr>
      </a:lvl6pPr>
      <a:lvl7pPr marL="2971800" indent="-228600" algn="l" rtl="0" fontAlgn="base">
        <a:lnSpc>
          <a:spcPct val="90000"/>
        </a:lnSpc>
        <a:spcBef>
          <a:spcPct val="15000"/>
        </a:spcBef>
        <a:spcAft>
          <a:spcPct val="0"/>
        </a:spcAft>
        <a:buClr>
          <a:srgbClr val="FFCC00"/>
        </a:buClr>
        <a:buFont typeface="Wingdings" pitchFamily="2" charset="2"/>
        <a:buChar char="§"/>
        <a:defRPr sz="2000" b="1">
          <a:solidFill>
            <a:schemeClr val="bg1"/>
          </a:solidFill>
          <a:latin typeface="+mn-lt"/>
          <a:cs typeface="+mn-cs"/>
        </a:defRPr>
      </a:lvl7pPr>
      <a:lvl8pPr marL="3429000" indent="-228600" algn="l" rtl="0" fontAlgn="base">
        <a:lnSpc>
          <a:spcPct val="90000"/>
        </a:lnSpc>
        <a:spcBef>
          <a:spcPct val="15000"/>
        </a:spcBef>
        <a:spcAft>
          <a:spcPct val="0"/>
        </a:spcAft>
        <a:buClr>
          <a:srgbClr val="FFCC00"/>
        </a:buClr>
        <a:buFont typeface="Wingdings" pitchFamily="2" charset="2"/>
        <a:buChar char="§"/>
        <a:defRPr sz="2000" b="1">
          <a:solidFill>
            <a:schemeClr val="bg1"/>
          </a:solidFill>
          <a:latin typeface="+mn-lt"/>
          <a:cs typeface="+mn-cs"/>
        </a:defRPr>
      </a:lvl8pPr>
      <a:lvl9pPr marL="3886200" indent="-228600" algn="l" rtl="0" fontAlgn="base">
        <a:lnSpc>
          <a:spcPct val="90000"/>
        </a:lnSpc>
        <a:spcBef>
          <a:spcPct val="15000"/>
        </a:spcBef>
        <a:spcAft>
          <a:spcPct val="0"/>
        </a:spcAft>
        <a:buClr>
          <a:srgbClr val="FFCC00"/>
        </a:buClr>
        <a:buFont typeface="Wingdings" pitchFamily="2" charset="2"/>
        <a:buChar char="§"/>
        <a:defRPr sz="2000" b="1">
          <a:solidFill>
            <a:schemeClr val="bg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hyperlink" Target="http://www.ncbi.nlm.nih.gov/pubmed/10417589"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www.ncbi.nlm.nih.gov/pubmed/10417589"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0886" y="1143000"/>
            <a:ext cx="9144000" cy="1143000"/>
          </a:xfrm>
        </p:spPr>
        <p:txBody>
          <a:bodyPr/>
          <a:lstStyle/>
          <a:p>
            <a:pPr algn="ctr" eaLnBrk="1" hangingPunct="1"/>
            <a:r>
              <a:rPr lang="en-US" sz="6000" dirty="0" smtClean="0">
                <a:solidFill>
                  <a:srgbClr val="FFFF00"/>
                </a:solidFill>
              </a:rPr>
              <a:t>Scars </a:t>
            </a:r>
            <a:br>
              <a:rPr lang="en-US" sz="6000" dirty="0" smtClean="0">
                <a:solidFill>
                  <a:srgbClr val="FFFF00"/>
                </a:solidFill>
              </a:rPr>
            </a:br>
            <a:r>
              <a:rPr lang="en-US" dirty="0" smtClean="0">
                <a:solidFill>
                  <a:srgbClr val="33CCCC"/>
                </a:solidFill>
              </a:rPr>
              <a:t>“Improving Immediate </a:t>
            </a:r>
            <a:r>
              <a:rPr lang="en-US" dirty="0" smtClean="0">
                <a:solidFill>
                  <a:srgbClr val="33CCCC"/>
                </a:solidFill>
              </a:rPr>
              <a:t>and Long Term </a:t>
            </a:r>
            <a:r>
              <a:rPr lang="en-US" dirty="0" smtClean="0">
                <a:solidFill>
                  <a:srgbClr val="33CCCC"/>
                </a:solidFill>
              </a:rPr>
              <a:t>Outcomes”</a:t>
            </a:r>
            <a:endParaRPr lang="en-US" dirty="0" smtClean="0">
              <a:solidFill>
                <a:srgbClr val="33CCCC"/>
              </a:solidFill>
            </a:endParaRPr>
          </a:p>
        </p:txBody>
      </p:sp>
      <p:sp>
        <p:nvSpPr>
          <p:cNvPr id="65539" name="Rectangle 3"/>
          <p:cNvSpPr>
            <a:spLocks noGrp="1" noChangeArrowheads="1"/>
          </p:cNvSpPr>
          <p:nvPr>
            <p:ph type="body" idx="1"/>
          </p:nvPr>
        </p:nvSpPr>
        <p:spPr>
          <a:xfrm>
            <a:off x="264017" y="3429000"/>
            <a:ext cx="8915400" cy="4724400"/>
          </a:xfrm>
        </p:spPr>
        <p:txBody>
          <a:bodyPr/>
          <a:lstStyle/>
          <a:p>
            <a:pPr algn="ctr" eaLnBrk="1" hangingPunct="1">
              <a:lnSpc>
                <a:spcPct val="80000"/>
              </a:lnSpc>
              <a:buFont typeface="Wingdings" pitchFamily="2" charset="2"/>
              <a:buNone/>
              <a:defRPr/>
            </a:pPr>
            <a:endParaRPr lang="en-US" sz="400" dirty="0" smtClean="0">
              <a:solidFill>
                <a:schemeClr val="tx2"/>
              </a:solidFill>
            </a:endParaRPr>
          </a:p>
          <a:p>
            <a:pPr marL="0" indent="0" algn="ctr" eaLnBrk="1" hangingPunct="1">
              <a:lnSpc>
                <a:spcPct val="80000"/>
              </a:lnSpc>
              <a:buClr>
                <a:srgbClr val="00FFFF"/>
              </a:buClr>
              <a:buFont typeface="Wingdings" pitchFamily="2" charset="2"/>
              <a:buNone/>
              <a:defRPr/>
            </a:pPr>
            <a:r>
              <a:rPr lang="en-US" sz="3600" b="1" dirty="0">
                <a:solidFill>
                  <a:srgbClr val="FFFFFF"/>
                </a:solidFill>
              </a:rPr>
              <a:t>Mark Steven Nestor, M.D., Ph.D.</a:t>
            </a:r>
            <a:endParaRPr lang="en-US" sz="3600" b="1" i="1" dirty="0">
              <a:solidFill>
                <a:srgbClr val="FFFF00"/>
              </a:solidFill>
            </a:endParaRPr>
          </a:p>
          <a:p>
            <a:pPr marL="0" indent="0" algn="ctr" eaLnBrk="1" hangingPunct="1">
              <a:lnSpc>
                <a:spcPct val="80000"/>
              </a:lnSpc>
              <a:buClr>
                <a:srgbClr val="00FFFF"/>
              </a:buClr>
              <a:buFont typeface="Wingdings" pitchFamily="2" charset="2"/>
              <a:buNone/>
              <a:defRPr/>
            </a:pPr>
            <a:r>
              <a:rPr lang="en-US" sz="2000" dirty="0">
                <a:solidFill>
                  <a:srgbClr val="FFFF00"/>
                </a:solidFill>
              </a:rPr>
              <a:t>Director</a:t>
            </a:r>
          </a:p>
          <a:p>
            <a:pPr marL="0" indent="0" algn="ctr" eaLnBrk="1" hangingPunct="1">
              <a:lnSpc>
                <a:spcPct val="80000"/>
              </a:lnSpc>
              <a:buClr>
                <a:srgbClr val="00FFFF"/>
              </a:buClr>
              <a:buFont typeface="Wingdings" pitchFamily="2" charset="2"/>
              <a:buNone/>
              <a:defRPr/>
            </a:pPr>
            <a:r>
              <a:rPr lang="en-US" sz="2000" dirty="0">
                <a:solidFill>
                  <a:srgbClr val="FFFF00"/>
                </a:solidFill>
              </a:rPr>
              <a:t>Center for Cosmetic Enhancement</a:t>
            </a:r>
          </a:p>
          <a:p>
            <a:pPr marL="0" indent="0" algn="ctr" eaLnBrk="1" hangingPunct="1">
              <a:lnSpc>
                <a:spcPct val="80000"/>
              </a:lnSpc>
              <a:buClr>
                <a:srgbClr val="00FFFF"/>
              </a:buClr>
              <a:buFont typeface="Wingdings" pitchFamily="2" charset="2"/>
              <a:buNone/>
              <a:defRPr/>
            </a:pPr>
            <a:r>
              <a:rPr lang="en-US" sz="2000" dirty="0">
                <a:solidFill>
                  <a:srgbClr val="FFFF00"/>
                </a:solidFill>
              </a:rPr>
              <a:t>Center for Clinical and Cosmetic Research</a:t>
            </a:r>
          </a:p>
          <a:p>
            <a:pPr marL="0" indent="0" algn="ctr" eaLnBrk="1" hangingPunct="1">
              <a:lnSpc>
                <a:spcPct val="80000"/>
              </a:lnSpc>
              <a:buClr>
                <a:srgbClr val="00FFFF"/>
              </a:buClr>
              <a:buFont typeface="Wingdings" pitchFamily="2" charset="2"/>
              <a:buNone/>
              <a:defRPr/>
            </a:pPr>
            <a:r>
              <a:rPr lang="en-US" sz="2000" dirty="0" smtClean="0">
                <a:solidFill>
                  <a:srgbClr val="FFFF00"/>
                </a:solidFill>
              </a:rPr>
              <a:t>Aventura, </a:t>
            </a:r>
            <a:r>
              <a:rPr lang="en-US" sz="2000" dirty="0">
                <a:solidFill>
                  <a:srgbClr val="FFFF00"/>
                </a:solidFill>
              </a:rPr>
              <a:t>Florida</a:t>
            </a:r>
          </a:p>
          <a:p>
            <a:pPr marL="0" indent="0" algn="ctr" eaLnBrk="1" hangingPunct="1">
              <a:lnSpc>
                <a:spcPct val="80000"/>
              </a:lnSpc>
              <a:buClr>
                <a:srgbClr val="00FFFF"/>
              </a:buClr>
              <a:buFont typeface="Wingdings" pitchFamily="2" charset="2"/>
              <a:buNone/>
              <a:defRPr/>
            </a:pPr>
            <a:r>
              <a:rPr lang="en-US" sz="2000" dirty="0">
                <a:solidFill>
                  <a:srgbClr val="FFFF00"/>
                </a:solidFill>
              </a:rPr>
              <a:t>Voluntary Associate Professor</a:t>
            </a:r>
          </a:p>
          <a:p>
            <a:pPr marL="0" indent="0" algn="ctr" eaLnBrk="1" hangingPunct="1">
              <a:lnSpc>
                <a:spcPct val="80000"/>
              </a:lnSpc>
              <a:buClr>
                <a:srgbClr val="00FFFF"/>
              </a:buClr>
              <a:buFont typeface="Wingdings" pitchFamily="2" charset="2"/>
              <a:buNone/>
              <a:defRPr/>
            </a:pPr>
            <a:r>
              <a:rPr lang="en-US" sz="2000" dirty="0">
                <a:solidFill>
                  <a:srgbClr val="FFFF00"/>
                </a:solidFill>
              </a:rPr>
              <a:t>Department of Dermatology and Cutaneous </a:t>
            </a:r>
            <a:r>
              <a:rPr lang="en-US" sz="2000" dirty="0" smtClean="0">
                <a:solidFill>
                  <a:srgbClr val="FFFF00"/>
                </a:solidFill>
              </a:rPr>
              <a:t>Surgery</a:t>
            </a:r>
          </a:p>
          <a:p>
            <a:pPr marL="0" indent="0" algn="ctr" eaLnBrk="1" hangingPunct="1">
              <a:lnSpc>
                <a:spcPct val="80000"/>
              </a:lnSpc>
              <a:buClr>
                <a:srgbClr val="00FFFF"/>
              </a:buClr>
              <a:buFont typeface="Wingdings" pitchFamily="2" charset="2"/>
              <a:buNone/>
              <a:defRPr/>
            </a:pPr>
            <a:r>
              <a:rPr lang="en-US" sz="2000" dirty="0" smtClean="0">
                <a:solidFill>
                  <a:srgbClr val="FFFF00"/>
                </a:solidFill>
              </a:rPr>
              <a:t>Department of Surgery, Division of Plastic Surgery</a:t>
            </a:r>
            <a:endParaRPr lang="en-US" sz="2000" dirty="0">
              <a:solidFill>
                <a:srgbClr val="FFFF00"/>
              </a:solidFill>
            </a:endParaRPr>
          </a:p>
          <a:p>
            <a:pPr marL="0" indent="0" algn="ctr" eaLnBrk="1" hangingPunct="1">
              <a:lnSpc>
                <a:spcPct val="80000"/>
              </a:lnSpc>
              <a:buClr>
                <a:srgbClr val="00FFFF"/>
              </a:buClr>
              <a:buFont typeface="Wingdings" pitchFamily="2" charset="2"/>
              <a:buNone/>
              <a:defRPr/>
            </a:pPr>
            <a:r>
              <a:rPr lang="en-US" sz="2000" dirty="0">
                <a:solidFill>
                  <a:srgbClr val="FFFF00"/>
                </a:solidFill>
              </a:rPr>
              <a:t>University of Miami Miller School of Medicine</a:t>
            </a:r>
          </a:p>
          <a:p>
            <a:pPr eaLnBrk="1" hangingPunct="1">
              <a:lnSpc>
                <a:spcPct val="80000"/>
              </a:lnSpc>
              <a:defRPr/>
            </a:pPr>
            <a:endParaRPr lang="en-US" dirty="0" smtClean="0"/>
          </a:p>
          <a:p>
            <a:pPr algn="ctr" eaLnBrk="1" hangingPunct="1">
              <a:lnSpc>
                <a:spcPct val="80000"/>
              </a:lnSpc>
              <a:buFont typeface="Wingdings" pitchFamily="2" charset="2"/>
              <a:buNone/>
              <a:defRPr/>
            </a:pPr>
            <a:endParaRPr lang="en-US" sz="2000" dirty="0" smtClean="0">
              <a:solidFill>
                <a:schemeClr val="tx2"/>
              </a:solidFill>
            </a:endParaRPr>
          </a:p>
          <a:p>
            <a:pPr algn="ctr" eaLnBrk="1" hangingPunct="1">
              <a:lnSpc>
                <a:spcPct val="80000"/>
              </a:lnSpc>
              <a:buFont typeface="Wingdings" pitchFamily="2" charset="2"/>
              <a:buNone/>
              <a:defRPr/>
            </a:pPr>
            <a:endParaRPr lang="en-US" sz="2000" dirty="0" smtClean="0">
              <a:solidFill>
                <a:schemeClr val="tx2"/>
              </a:solidFill>
            </a:endParaRPr>
          </a:p>
        </p:txBody>
      </p:sp>
    </p:spTree>
    <p:extLst>
      <p:ext uri="{BB962C8B-B14F-4D97-AF65-F5344CB8AC3E}">
        <p14:creationId xmlns:p14="http://schemas.microsoft.com/office/powerpoint/2010/main" val="36314483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590800"/>
            <a:ext cx="7772400" cy="1143000"/>
          </a:xfrm>
        </p:spPr>
        <p:txBody>
          <a:bodyPr/>
          <a:lstStyle/>
          <a:p>
            <a:pPr algn="ctr"/>
            <a:r>
              <a:rPr lang="en-US" dirty="0" smtClean="0">
                <a:solidFill>
                  <a:srgbClr val="FFFF00"/>
                </a:solidFill>
              </a:rPr>
              <a:t>Selected Literature on Scar Treatment Modalities</a:t>
            </a:r>
            <a:endParaRPr lang="en-US" dirty="0">
              <a:solidFill>
                <a:srgbClr val="FFFF00"/>
              </a:solidFill>
            </a:endParaRPr>
          </a:p>
        </p:txBody>
      </p:sp>
    </p:spTree>
    <p:extLst>
      <p:ext uri="{BB962C8B-B14F-4D97-AF65-F5344CB8AC3E}">
        <p14:creationId xmlns:p14="http://schemas.microsoft.com/office/powerpoint/2010/main" val="12913284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32277" cy="1295400"/>
          </a:xfrm>
        </p:spPr>
        <p:txBody>
          <a:bodyPr/>
          <a:lstStyle/>
          <a:p>
            <a:pPr algn="ctr"/>
            <a:r>
              <a:rPr lang="en-US" sz="4000" dirty="0">
                <a:solidFill>
                  <a:srgbClr val="FFFF00"/>
                </a:solidFill>
              </a:rPr>
              <a:t>Onion extract (OE) gel </a:t>
            </a:r>
            <a:r>
              <a:rPr lang="en-US" sz="4000" dirty="0" err="1">
                <a:solidFill>
                  <a:srgbClr val="FFFF00"/>
                </a:solidFill>
              </a:rPr>
              <a:t>vs</a:t>
            </a:r>
            <a:r>
              <a:rPr lang="en-US" sz="4000" dirty="0">
                <a:solidFill>
                  <a:srgbClr val="FFFF00"/>
                </a:solidFill>
              </a:rPr>
              <a:t> placebo </a:t>
            </a:r>
            <a:r>
              <a:rPr lang="en-US" sz="4000" dirty="0" err="1">
                <a:solidFill>
                  <a:srgbClr val="FFFF00"/>
                </a:solidFill>
              </a:rPr>
              <a:t>cetearyl</a:t>
            </a:r>
            <a:r>
              <a:rPr lang="en-US" sz="4000" dirty="0">
                <a:solidFill>
                  <a:srgbClr val="FFFF00"/>
                </a:solidFill>
              </a:rPr>
              <a:t> alcohol-based lotion (CEA) for scars</a:t>
            </a:r>
            <a:endParaRPr lang="en-US" sz="4000" dirty="0">
              <a:solidFill>
                <a:srgbClr val="FFFF00"/>
              </a:solidFill>
            </a:endParaRPr>
          </a:p>
        </p:txBody>
      </p:sp>
      <p:sp>
        <p:nvSpPr>
          <p:cNvPr id="3" name="Content Placeholder 2"/>
          <p:cNvSpPr>
            <a:spLocks noGrp="1"/>
          </p:cNvSpPr>
          <p:nvPr>
            <p:ph sz="half" idx="1"/>
          </p:nvPr>
        </p:nvSpPr>
        <p:spPr>
          <a:xfrm>
            <a:off x="152400" y="909686"/>
            <a:ext cx="8602133" cy="5334000"/>
          </a:xfrm>
        </p:spPr>
        <p:txBody>
          <a:bodyPr/>
          <a:lstStyle/>
          <a:p>
            <a:pPr marL="0" indent="0">
              <a:buNone/>
            </a:pPr>
            <a:endParaRPr lang="en-US" sz="2400" dirty="0" smtClean="0"/>
          </a:p>
          <a:p>
            <a:r>
              <a:rPr lang="en-US" dirty="0"/>
              <a:t>Randomized, blinded, placebo control, prospective study of the efficacy and safety of OE gel versus placebo </a:t>
            </a:r>
            <a:r>
              <a:rPr lang="en-US" dirty="0" err="1"/>
              <a:t>cetearyl</a:t>
            </a:r>
            <a:r>
              <a:rPr lang="en-US" dirty="0"/>
              <a:t> alcohol-based lotion (CEA) in 20 subjects with hypertrophic scars and keloids</a:t>
            </a:r>
          </a:p>
          <a:p>
            <a:r>
              <a:rPr lang="en-US" dirty="0"/>
              <a:t>Subjects were evaluated at baseline &amp; weeks 4, 8, 12,16  </a:t>
            </a:r>
          </a:p>
          <a:p>
            <a:r>
              <a:rPr lang="en-US" dirty="0"/>
              <a:t>Adverse events were noted, photograph taken, and the study scar volume was measured during each visit</a:t>
            </a:r>
          </a:p>
          <a:p>
            <a:r>
              <a:rPr lang="en-US" dirty="0"/>
              <a:t>The subjects and blinded investigator assessed the scar parameters at each visit with a visual analog scale (VAS) and subjects assessed treatment satisfaction</a:t>
            </a:r>
          </a:p>
        </p:txBody>
      </p:sp>
      <p:sp>
        <p:nvSpPr>
          <p:cNvPr id="5" name="TextBox 4"/>
          <p:cNvSpPr txBox="1"/>
          <p:nvPr/>
        </p:nvSpPr>
        <p:spPr>
          <a:xfrm>
            <a:off x="369276" y="6279103"/>
            <a:ext cx="8763001" cy="307777"/>
          </a:xfrm>
          <a:prstGeom prst="rect">
            <a:avLst/>
          </a:prstGeom>
          <a:noFill/>
        </p:spPr>
        <p:txBody>
          <a:bodyPr wrap="square" rtlCol="0">
            <a:spAutoFit/>
          </a:bodyPr>
          <a:lstStyle/>
          <a:p>
            <a:pPr algn="l"/>
            <a:r>
              <a:rPr lang="da-DK" sz="1400" dirty="0">
                <a:solidFill>
                  <a:srgbClr val="FFFFFF"/>
                </a:solidFill>
                <a:effectLst>
                  <a:outerShdw blurRad="38100" dist="38100" dir="2700000" algn="tl">
                    <a:srgbClr val="000000">
                      <a:alpha val="43137"/>
                    </a:srgbClr>
                  </a:outerShdw>
                </a:effectLst>
              </a:rPr>
              <a:t>Perez et al J Drugs Dermatol 9:514, 2010</a:t>
            </a:r>
          </a:p>
        </p:txBody>
      </p:sp>
    </p:spTree>
    <p:extLst>
      <p:ext uri="{BB962C8B-B14F-4D97-AF65-F5344CB8AC3E}">
        <p14:creationId xmlns:p14="http://schemas.microsoft.com/office/powerpoint/2010/main" val="13754365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50466" name="Rectangle 2"/>
          <p:cNvSpPr>
            <a:spLocks noChangeArrowheads="1"/>
          </p:cNvSpPr>
          <p:nvPr/>
        </p:nvSpPr>
        <p:spPr bwMode="auto">
          <a:xfrm>
            <a:off x="939800" y="2751138"/>
            <a:ext cx="32412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1" hangingPunct="1"/>
            <a:r>
              <a:rPr lang="en-US" sz="2800" smtClean="0">
                <a:solidFill>
                  <a:srgbClr val="000000"/>
                </a:solidFill>
                <a:latin typeface="Arial" pitchFamily="34" charset="0"/>
              </a:rPr>
              <a:t>*</a:t>
            </a:r>
          </a:p>
        </p:txBody>
      </p:sp>
      <p:sp>
        <p:nvSpPr>
          <p:cNvPr id="2750467" name="Rectangle 3"/>
          <p:cNvSpPr>
            <a:spLocks noChangeArrowheads="1"/>
          </p:cNvSpPr>
          <p:nvPr/>
        </p:nvSpPr>
        <p:spPr bwMode="auto">
          <a:xfrm>
            <a:off x="1143000" y="2312988"/>
            <a:ext cx="32412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1" hangingPunct="1"/>
            <a:r>
              <a:rPr lang="en-US" sz="2800" smtClean="0">
                <a:solidFill>
                  <a:srgbClr val="000000"/>
                </a:solidFill>
                <a:latin typeface="Arial" pitchFamily="34" charset="0"/>
              </a:rPr>
              <a:t>*</a:t>
            </a:r>
          </a:p>
        </p:txBody>
      </p:sp>
      <p:sp>
        <p:nvSpPr>
          <p:cNvPr id="2750468" name="Rectangle 4"/>
          <p:cNvSpPr>
            <a:spLocks noChangeArrowheads="1"/>
          </p:cNvSpPr>
          <p:nvPr/>
        </p:nvSpPr>
        <p:spPr bwMode="auto">
          <a:xfrm>
            <a:off x="1851378" y="3546476"/>
            <a:ext cx="32412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1" hangingPunct="1"/>
            <a:r>
              <a:rPr lang="en-US" sz="2800" smtClean="0">
                <a:solidFill>
                  <a:srgbClr val="000000"/>
                </a:solidFill>
                <a:latin typeface="Arial" pitchFamily="34" charset="0"/>
              </a:rPr>
              <a:t>*</a:t>
            </a:r>
          </a:p>
        </p:txBody>
      </p:sp>
      <p:sp>
        <p:nvSpPr>
          <p:cNvPr id="2750469" name="Rectangle 5"/>
          <p:cNvSpPr>
            <a:spLocks noChangeArrowheads="1"/>
          </p:cNvSpPr>
          <p:nvPr/>
        </p:nvSpPr>
        <p:spPr bwMode="auto">
          <a:xfrm>
            <a:off x="2549878" y="3473451"/>
            <a:ext cx="32412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1" hangingPunct="1"/>
            <a:r>
              <a:rPr lang="en-US" sz="2800" smtClean="0">
                <a:solidFill>
                  <a:srgbClr val="000000"/>
                </a:solidFill>
                <a:latin typeface="Arial" pitchFamily="34" charset="0"/>
              </a:rPr>
              <a:t>*</a:t>
            </a:r>
          </a:p>
        </p:txBody>
      </p:sp>
      <p:sp>
        <p:nvSpPr>
          <p:cNvPr id="2750470" name="Rectangle 6"/>
          <p:cNvSpPr>
            <a:spLocks noChangeArrowheads="1"/>
          </p:cNvSpPr>
          <p:nvPr/>
        </p:nvSpPr>
        <p:spPr bwMode="auto">
          <a:xfrm>
            <a:off x="3262489" y="1952626"/>
            <a:ext cx="32412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1" hangingPunct="1"/>
            <a:r>
              <a:rPr lang="en-US" sz="2800" smtClean="0">
                <a:solidFill>
                  <a:srgbClr val="000000"/>
                </a:solidFill>
                <a:latin typeface="Arial" pitchFamily="34" charset="0"/>
              </a:rPr>
              <a:t>*</a:t>
            </a:r>
          </a:p>
        </p:txBody>
      </p:sp>
      <p:sp>
        <p:nvSpPr>
          <p:cNvPr id="2750471" name="Rectangle 7"/>
          <p:cNvSpPr>
            <a:spLocks noChangeArrowheads="1"/>
          </p:cNvSpPr>
          <p:nvPr/>
        </p:nvSpPr>
        <p:spPr bwMode="auto">
          <a:xfrm>
            <a:off x="5867400" y="1670050"/>
            <a:ext cx="32412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1" hangingPunct="1"/>
            <a:r>
              <a:rPr lang="en-US" sz="2800" smtClean="0">
                <a:solidFill>
                  <a:srgbClr val="000000"/>
                </a:solidFill>
                <a:latin typeface="Arial" pitchFamily="34" charset="0"/>
              </a:rPr>
              <a:t>*</a:t>
            </a:r>
          </a:p>
        </p:txBody>
      </p:sp>
      <p:sp>
        <p:nvSpPr>
          <p:cNvPr id="2750472" name="Rectangle 8"/>
          <p:cNvSpPr>
            <a:spLocks noChangeArrowheads="1"/>
          </p:cNvSpPr>
          <p:nvPr/>
        </p:nvSpPr>
        <p:spPr bwMode="auto">
          <a:xfrm>
            <a:off x="118533" y="5424489"/>
            <a:ext cx="34496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1" hangingPunct="1"/>
            <a:r>
              <a:rPr lang="en-US" sz="3200" smtClean="0">
                <a:solidFill>
                  <a:srgbClr val="000000"/>
                </a:solidFill>
                <a:latin typeface="Arial" pitchFamily="34" charset="0"/>
              </a:rPr>
              <a:t>*</a:t>
            </a:r>
          </a:p>
        </p:txBody>
      </p:sp>
      <p:sp>
        <p:nvSpPr>
          <p:cNvPr id="2750473" name="Text Box 9"/>
          <p:cNvSpPr txBox="1">
            <a:spLocks noChangeArrowheads="1"/>
          </p:cNvSpPr>
          <p:nvPr/>
        </p:nvSpPr>
        <p:spPr bwMode="auto">
          <a:xfrm>
            <a:off x="290689" y="5451476"/>
            <a:ext cx="178125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1" hangingPunct="1"/>
            <a:r>
              <a:rPr lang="en-US" sz="1800" smtClean="0">
                <a:solidFill>
                  <a:srgbClr val="000000"/>
                </a:solidFill>
                <a:latin typeface="Arial" pitchFamily="34" charset="0"/>
              </a:rPr>
              <a:t>denotes </a:t>
            </a:r>
            <a:r>
              <a:rPr lang="en-US" sz="1800" i="1" smtClean="0">
                <a:solidFill>
                  <a:srgbClr val="000000"/>
                </a:solidFill>
                <a:latin typeface="Arial" pitchFamily="34" charset="0"/>
              </a:rPr>
              <a:t>p</a:t>
            </a:r>
            <a:r>
              <a:rPr lang="en-US" sz="1800" smtClean="0">
                <a:solidFill>
                  <a:srgbClr val="000000"/>
                </a:solidFill>
                <a:latin typeface="Arial" pitchFamily="34" charset="0"/>
              </a:rPr>
              <a:t>&lt;0.05</a:t>
            </a:r>
          </a:p>
        </p:txBody>
      </p:sp>
      <p:sp>
        <p:nvSpPr>
          <p:cNvPr id="2750474" name="Text Box 10"/>
          <p:cNvSpPr txBox="1">
            <a:spLocks noChangeArrowheads="1"/>
          </p:cNvSpPr>
          <p:nvPr/>
        </p:nvSpPr>
        <p:spPr bwMode="auto">
          <a:xfrm rot="-5400000">
            <a:off x="5483431" y="5593656"/>
            <a:ext cx="84960" cy="307777"/>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gn="l" eaLnBrk="1" hangingPunct="1"/>
            <a:r>
              <a:rPr lang="en-US" sz="2000" b="1" smtClean="0">
                <a:solidFill>
                  <a:srgbClr val="000000"/>
                </a:solidFill>
                <a:latin typeface="Arial" pitchFamily="34" charset="0"/>
              </a:rPr>
              <a:t>(</a:t>
            </a:r>
          </a:p>
        </p:txBody>
      </p:sp>
      <p:sp>
        <p:nvSpPr>
          <p:cNvPr id="2750475" name="Text Box 11"/>
          <p:cNvSpPr txBox="1">
            <a:spLocks noChangeArrowheads="1"/>
          </p:cNvSpPr>
          <p:nvPr/>
        </p:nvSpPr>
        <p:spPr bwMode="auto">
          <a:xfrm rot="-5400000">
            <a:off x="6197454" y="5392044"/>
            <a:ext cx="84960" cy="307777"/>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gn="l" eaLnBrk="1" hangingPunct="1"/>
            <a:r>
              <a:rPr lang="en-US" sz="2000" b="1" smtClean="0">
                <a:solidFill>
                  <a:srgbClr val="000000"/>
                </a:solidFill>
                <a:latin typeface="Arial" pitchFamily="34" charset="0"/>
              </a:rPr>
              <a:t>(</a:t>
            </a:r>
          </a:p>
        </p:txBody>
      </p:sp>
      <p:sp>
        <p:nvSpPr>
          <p:cNvPr id="2750476" name="Text Box 12"/>
          <p:cNvSpPr txBox="1">
            <a:spLocks noChangeArrowheads="1"/>
          </p:cNvSpPr>
          <p:nvPr/>
        </p:nvSpPr>
        <p:spPr bwMode="auto">
          <a:xfrm rot="-5400000">
            <a:off x="6188987" y="4641156"/>
            <a:ext cx="84960" cy="307777"/>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gn="l" eaLnBrk="1" hangingPunct="1"/>
            <a:r>
              <a:rPr lang="en-US" sz="2000" b="1" smtClean="0">
                <a:solidFill>
                  <a:srgbClr val="000000"/>
                </a:solidFill>
                <a:latin typeface="Arial" pitchFamily="34" charset="0"/>
              </a:rPr>
              <a:t>)</a:t>
            </a:r>
          </a:p>
        </p:txBody>
      </p:sp>
      <p:sp>
        <p:nvSpPr>
          <p:cNvPr id="2750477" name="Text Box 13"/>
          <p:cNvSpPr txBox="1">
            <a:spLocks noChangeArrowheads="1"/>
          </p:cNvSpPr>
          <p:nvPr/>
        </p:nvSpPr>
        <p:spPr bwMode="auto">
          <a:xfrm rot="-5400000">
            <a:off x="5477787" y="4453831"/>
            <a:ext cx="84960" cy="307777"/>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gn="l" eaLnBrk="1" hangingPunct="1"/>
            <a:r>
              <a:rPr lang="en-US" sz="2000" b="1" smtClean="0">
                <a:solidFill>
                  <a:srgbClr val="000000"/>
                </a:solidFill>
                <a:latin typeface="Arial" pitchFamily="34" charset="0"/>
              </a:rPr>
              <a:t>)</a:t>
            </a:r>
          </a:p>
        </p:txBody>
      </p:sp>
      <p:sp>
        <p:nvSpPr>
          <p:cNvPr id="2750478" name="Rectangle 14"/>
          <p:cNvSpPr>
            <a:spLocks noChangeArrowheads="1"/>
          </p:cNvSpPr>
          <p:nvPr/>
        </p:nvSpPr>
        <p:spPr bwMode="auto">
          <a:xfrm>
            <a:off x="62089" y="466725"/>
            <a:ext cx="8167511" cy="5378450"/>
          </a:xfrm>
          <a:prstGeom prst="rect">
            <a:avLst/>
          </a:prstGeom>
          <a:solidFill>
            <a:srgbClr val="FFFFFF"/>
          </a:solidFill>
          <a:ln w="0">
            <a:solidFill>
              <a:srgbClr val="000000"/>
            </a:solidFill>
            <a:miter lim="800000"/>
            <a:headEnd/>
            <a:tailEnd/>
          </a:ln>
        </p:spPr>
        <p:txBody>
          <a:bodyPr/>
          <a:lstStyle/>
          <a:p>
            <a:endParaRPr lang="en-US" smtClean="0">
              <a:solidFill>
                <a:srgbClr val="FAFD00"/>
              </a:solidFill>
            </a:endParaRPr>
          </a:p>
        </p:txBody>
      </p:sp>
      <p:sp>
        <p:nvSpPr>
          <p:cNvPr id="2750479" name="Rectangle 15"/>
          <p:cNvSpPr>
            <a:spLocks noChangeArrowheads="1"/>
          </p:cNvSpPr>
          <p:nvPr/>
        </p:nvSpPr>
        <p:spPr bwMode="auto">
          <a:xfrm>
            <a:off x="829733" y="1365250"/>
            <a:ext cx="5650089" cy="301783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solidFill>
                <a:srgbClr val="FAFD00"/>
              </a:solidFill>
            </a:endParaRPr>
          </a:p>
        </p:txBody>
      </p:sp>
      <p:sp>
        <p:nvSpPr>
          <p:cNvPr id="2750480" name="Line 16"/>
          <p:cNvSpPr>
            <a:spLocks noChangeShapeType="1"/>
          </p:cNvSpPr>
          <p:nvPr/>
        </p:nvSpPr>
        <p:spPr bwMode="auto">
          <a:xfrm>
            <a:off x="829733" y="3954464"/>
            <a:ext cx="5650089"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mtClean="0">
              <a:solidFill>
                <a:srgbClr val="FAFD00"/>
              </a:solidFill>
            </a:endParaRPr>
          </a:p>
        </p:txBody>
      </p:sp>
      <p:sp>
        <p:nvSpPr>
          <p:cNvPr id="2750481" name="Line 17"/>
          <p:cNvSpPr>
            <a:spLocks noChangeShapeType="1"/>
          </p:cNvSpPr>
          <p:nvPr/>
        </p:nvSpPr>
        <p:spPr bwMode="auto">
          <a:xfrm>
            <a:off x="829733" y="3524250"/>
            <a:ext cx="5650089"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mtClean="0">
              <a:solidFill>
                <a:srgbClr val="FAFD00"/>
              </a:solidFill>
            </a:endParaRPr>
          </a:p>
        </p:txBody>
      </p:sp>
      <p:sp>
        <p:nvSpPr>
          <p:cNvPr id="2750482" name="Line 18"/>
          <p:cNvSpPr>
            <a:spLocks noChangeShapeType="1"/>
          </p:cNvSpPr>
          <p:nvPr/>
        </p:nvSpPr>
        <p:spPr bwMode="auto">
          <a:xfrm>
            <a:off x="829733" y="3095625"/>
            <a:ext cx="5650089"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mtClean="0">
              <a:solidFill>
                <a:srgbClr val="FAFD00"/>
              </a:solidFill>
            </a:endParaRPr>
          </a:p>
        </p:txBody>
      </p:sp>
      <p:sp>
        <p:nvSpPr>
          <p:cNvPr id="2750483" name="Line 19"/>
          <p:cNvSpPr>
            <a:spLocks noChangeShapeType="1"/>
          </p:cNvSpPr>
          <p:nvPr/>
        </p:nvSpPr>
        <p:spPr bwMode="auto">
          <a:xfrm>
            <a:off x="829733" y="2652714"/>
            <a:ext cx="5650089"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mtClean="0">
              <a:solidFill>
                <a:srgbClr val="FAFD00"/>
              </a:solidFill>
            </a:endParaRPr>
          </a:p>
        </p:txBody>
      </p:sp>
      <p:sp>
        <p:nvSpPr>
          <p:cNvPr id="2750484" name="Line 20"/>
          <p:cNvSpPr>
            <a:spLocks noChangeShapeType="1"/>
          </p:cNvSpPr>
          <p:nvPr/>
        </p:nvSpPr>
        <p:spPr bwMode="auto">
          <a:xfrm>
            <a:off x="829733" y="2224089"/>
            <a:ext cx="5650089"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mtClean="0">
              <a:solidFill>
                <a:srgbClr val="FAFD00"/>
              </a:solidFill>
            </a:endParaRPr>
          </a:p>
        </p:txBody>
      </p:sp>
      <p:sp>
        <p:nvSpPr>
          <p:cNvPr id="2750485" name="Line 21"/>
          <p:cNvSpPr>
            <a:spLocks noChangeShapeType="1"/>
          </p:cNvSpPr>
          <p:nvPr/>
        </p:nvSpPr>
        <p:spPr bwMode="auto">
          <a:xfrm>
            <a:off x="829733" y="1795464"/>
            <a:ext cx="5650089"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mtClean="0">
              <a:solidFill>
                <a:srgbClr val="FAFD00"/>
              </a:solidFill>
            </a:endParaRPr>
          </a:p>
        </p:txBody>
      </p:sp>
      <p:sp>
        <p:nvSpPr>
          <p:cNvPr id="2750486" name="Line 22"/>
          <p:cNvSpPr>
            <a:spLocks noChangeShapeType="1"/>
          </p:cNvSpPr>
          <p:nvPr/>
        </p:nvSpPr>
        <p:spPr bwMode="auto">
          <a:xfrm>
            <a:off x="829733" y="1365250"/>
            <a:ext cx="5650089"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mtClean="0">
              <a:solidFill>
                <a:srgbClr val="FAFD00"/>
              </a:solidFill>
            </a:endParaRPr>
          </a:p>
        </p:txBody>
      </p:sp>
      <p:sp>
        <p:nvSpPr>
          <p:cNvPr id="2750487" name="Rectangle 23"/>
          <p:cNvSpPr>
            <a:spLocks noChangeArrowheads="1"/>
          </p:cNvSpPr>
          <p:nvPr/>
        </p:nvSpPr>
        <p:spPr bwMode="auto">
          <a:xfrm>
            <a:off x="829733" y="1365250"/>
            <a:ext cx="5650089" cy="3017838"/>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mtClean="0">
              <a:solidFill>
                <a:srgbClr val="FAFD00"/>
              </a:solidFill>
            </a:endParaRPr>
          </a:p>
        </p:txBody>
      </p:sp>
      <p:sp>
        <p:nvSpPr>
          <p:cNvPr id="2750488" name="Rectangle 24"/>
          <p:cNvSpPr>
            <a:spLocks noChangeArrowheads="1"/>
          </p:cNvSpPr>
          <p:nvPr/>
        </p:nvSpPr>
        <p:spPr bwMode="auto">
          <a:xfrm>
            <a:off x="979311" y="2974976"/>
            <a:ext cx="210256" cy="1408113"/>
          </a:xfrm>
          <a:prstGeom prst="rect">
            <a:avLst/>
          </a:prstGeom>
          <a:solidFill>
            <a:srgbClr val="9999FF"/>
          </a:solidFill>
          <a:ln w="14288">
            <a:solidFill>
              <a:srgbClr val="000000"/>
            </a:solidFill>
            <a:miter lim="800000"/>
            <a:headEnd/>
            <a:tailEnd/>
          </a:ln>
        </p:spPr>
        <p:txBody>
          <a:bodyPr/>
          <a:lstStyle/>
          <a:p>
            <a:endParaRPr lang="en-US" smtClean="0">
              <a:solidFill>
                <a:srgbClr val="FAFD00"/>
              </a:solidFill>
            </a:endParaRPr>
          </a:p>
        </p:txBody>
      </p:sp>
      <p:sp>
        <p:nvSpPr>
          <p:cNvPr id="2750489" name="Rectangle 25"/>
          <p:cNvSpPr>
            <a:spLocks noChangeArrowheads="1"/>
          </p:cNvSpPr>
          <p:nvPr/>
        </p:nvSpPr>
        <p:spPr bwMode="auto">
          <a:xfrm>
            <a:off x="1684867" y="4208464"/>
            <a:ext cx="210256" cy="174625"/>
          </a:xfrm>
          <a:prstGeom prst="rect">
            <a:avLst/>
          </a:prstGeom>
          <a:solidFill>
            <a:srgbClr val="9999FF"/>
          </a:solidFill>
          <a:ln w="14288">
            <a:solidFill>
              <a:srgbClr val="000000"/>
            </a:solidFill>
            <a:miter lim="800000"/>
            <a:headEnd/>
            <a:tailEnd/>
          </a:ln>
        </p:spPr>
        <p:txBody>
          <a:bodyPr/>
          <a:lstStyle/>
          <a:p>
            <a:endParaRPr lang="en-US" smtClean="0">
              <a:solidFill>
                <a:srgbClr val="FAFD00"/>
              </a:solidFill>
            </a:endParaRPr>
          </a:p>
        </p:txBody>
      </p:sp>
      <p:sp>
        <p:nvSpPr>
          <p:cNvPr id="2750490" name="Rectangle 26"/>
          <p:cNvSpPr>
            <a:spLocks noChangeArrowheads="1"/>
          </p:cNvSpPr>
          <p:nvPr/>
        </p:nvSpPr>
        <p:spPr bwMode="auto">
          <a:xfrm>
            <a:off x="2391834" y="4168776"/>
            <a:ext cx="210255" cy="214313"/>
          </a:xfrm>
          <a:prstGeom prst="rect">
            <a:avLst/>
          </a:prstGeom>
          <a:solidFill>
            <a:srgbClr val="9999FF"/>
          </a:solidFill>
          <a:ln w="14288">
            <a:solidFill>
              <a:srgbClr val="000000"/>
            </a:solidFill>
            <a:miter lim="800000"/>
            <a:headEnd/>
            <a:tailEnd/>
          </a:ln>
        </p:spPr>
        <p:txBody>
          <a:bodyPr/>
          <a:lstStyle/>
          <a:p>
            <a:endParaRPr lang="en-US" smtClean="0">
              <a:solidFill>
                <a:srgbClr val="FAFD00"/>
              </a:solidFill>
            </a:endParaRPr>
          </a:p>
        </p:txBody>
      </p:sp>
      <p:sp>
        <p:nvSpPr>
          <p:cNvPr id="2750491" name="Rectangle 27"/>
          <p:cNvSpPr>
            <a:spLocks noChangeArrowheads="1"/>
          </p:cNvSpPr>
          <p:nvPr/>
        </p:nvSpPr>
        <p:spPr bwMode="auto">
          <a:xfrm>
            <a:off x="3097390" y="4302126"/>
            <a:ext cx="210255" cy="80963"/>
          </a:xfrm>
          <a:prstGeom prst="rect">
            <a:avLst/>
          </a:prstGeom>
          <a:solidFill>
            <a:srgbClr val="9999FF"/>
          </a:solidFill>
          <a:ln w="14288">
            <a:solidFill>
              <a:srgbClr val="000000"/>
            </a:solidFill>
            <a:miter lim="800000"/>
            <a:headEnd/>
            <a:tailEnd/>
          </a:ln>
        </p:spPr>
        <p:txBody>
          <a:bodyPr/>
          <a:lstStyle/>
          <a:p>
            <a:endParaRPr lang="en-US" smtClean="0">
              <a:solidFill>
                <a:srgbClr val="FAFD00"/>
              </a:solidFill>
            </a:endParaRPr>
          </a:p>
        </p:txBody>
      </p:sp>
      <p:sp>
        <p:nvSpPr>
          <p:cNvPr id="2750492" name="Rectangle 28"/>
          <p:cNvSpPr>
            <a:spLocks noChangeArrowheads="1"/>
          </p:cNvSpPr>
          <p:nvPr/>
        </p:nvSpPr>
        <p:spPr bwMode="auto">
          <a:xfrm>
            <a:off x="3804356" y="4343400"/>
            <a:ext cx="210256" cy="39688"/>
          </a:xfrm>
          <a:prstGeom prst="rect">
            <a:avLst/>
          </a:prstGeom>
          <a:solidFill>
            <a:srgbClr val="9999FF"/>
          </a:solidFill>
          <a:ln w="14288">
            <a:solidFill>
              <a:srgbClr val="000000"/>
            </a:solidFill>
            <a:miter lim="800000"/>
            <a:headEnd/>
            <a:tailEnd/>
          </a:ln>
        </p:spPr>
        <p:txBody>
          <a:bodyPr/>
          <a:lstStyle/>
          <a:p>
            <a:endParaRPr lang="en-US" smtClean="0">
              <a:solidFill>
                <a:srgbClr val="FAFD00"/>
              </a:solidFill>
            </a:endParaRPr>
          </a:p>
        </p:txBody>
      </p:sp>
      <p:sp>
        <p:nvSpPr>
          <p:cNvPr id="2750493" name="Rectangle 29"/>
          <p:cNvSpPr>
            <a:spLocks noChangeArrowheads="1"/>
          </p:cNvSpPr>
          <p:nvPr/>
        </p:nvSpPr>
        <p:spPr bwMode="auto">
          <a:xfrm>
            <a:off x="5216879" y="3738564"/>
            <a:ext cx="210255" cy="644525"/>
          </a:xfrm>
          <a:prstGeom prst="rect">
            <a:avLst/>
          </a:prstGeom>
          <a:solidFill>
            <a:srgbClr val="9999FF"/>
          </a:solidFill>
          <a:ln w="14288">
            <a:solidFill>
              <a:srgbClr val="000000"/>
            </a:solidFill>
            <a:miter lim="800000"/>
            <a:headEnd/>
            <a:tailEnd/>
          </a:ln>
        </p:spPr>
        <p:txBody>
          <a:bodyPr/>
          <a:lstStyle/>
          <a:p>
            <a:endParaRPr lang="en-US" smtClean="0">
              <a:solidFill>
                <a:srgbClr val="FAFD00"/>
              </a:solidFill>
            </a:endParaRPr>
          </a:p>
        </p:txBody>
      </p:sp>
      <p:sp>
        <p:nvSpPr>
          <p:cNvPr id="2750494" name="Rectangle 30"/>
          <p:cNvSpPr>
            <a:spLocks noChangeArrowheads="1"/>
          </p:cNvSpPr>
          <p:nvPr/>
        </p:nvSpPr>
        <p:spPr bwMode="auto">
          <a:xfrm>
            <a:off x="5922434" y="1889126"/>
            <a:ext cx="210255" cy="2493963"/>
          </a:xfrm>
          <a:prstGeom prst="rect">
            <a:avLst/>
          </a:prstGeom>
          <a:solidFill>
            <a:srgbClr val="9999FF"/>
          </a:solidFill>
          <a:ln w="14288">
            <a:solidFill>
              <a:srgbClr val="000000"/>
            </a:solidFill>
            <a:miter lim="800000"/>
            <a:headEnd/>
            <a:tailEnd/>
          </a:ln>
        </p:spPr>
        <p:txBody>
          <a:bodyPr/>
          <a:lstStyle/>
          <a:p>
            <a:endParaRPr lang="en-US" smtClean="0">
              <a:solidFill>
                <a:srgbClr val="FAFD00"/>
              </a:solidFill>
            </a:endParaRPr>
          </a:p>
        </p:txBody>
      </p:sp>
      <p:sp>
        <p:nvSpPr>
          <p:cNvPr id="2750495" name="Rectangle 31"/>
          <p:cNvSpPr>
            <a:spLocks noChangeArrowheads="1"/>
          </p:cNvSpPr>
          <p:nvPr/>
        </p:nvSpPr>
        <p:spPr bwMode="auto">
          <a:xfrm>
            <a:off x="1189567" y="2532064"/>
            <a:ext cx="197556" cy="1851025"/>
          </a:xfrm>
          <a:prstGeom prst="rect">
            <a:avLst/>
          </a:prstGeom>
          <a:solidFill>
            <a:srgbClr val="FFFFCC"/>
          </a:solidFill>
          <a:ln w="14288">
            <a:solidFill>
              <a:srgbClr val="000000"/>
            </a:solidFill>
            <a:miter lim="800000"/>
            <a:headEnd/>
            <a:tailEnd/>
          </a:ln>
        </p:spPr>
        <p:txBody>
          <a:bodyPr/>
          <a:lstStyle/>
          <a:p>
            <a:endParaRPr lang="en-US" smtClean="0">
              <a:solidFill>
                <a:srgbClr val="FAFD00"/>
              </a:solidFill>
            </a:endParaRPr>
          </a:p>
        </p:txBody>
      </p:sp>
      <p:sp>
        <p:nvSpPr>
          <p:cNvPr id="2750496" name="Rectangle 32"/>
          <p:cNvSpPr>
            <a:spLocks noChangeArrowheads="1"/>
          </p:cNvSpPr>
          <p:nvPr/>
        </p:nvSpPr>
        <p:spPr bwMode="auto">
          <a:xfrm>
            <a:off x="1895123" y="3779838"/>
            <a:ext cx="198966" cy="603250"/>
          </a:xfrm>
          <a:prstGeom prst="rect">
            <a:avLst/>
          </a:prstGeom>
          <a:solidFill>
            <a:srgbClr val="FFFFCC"/>
          </a:solidFill>
          <a:ln w="14288">
            <a:solidFill>
              <a:srgbClr val="000000"/>
            </a:solidFill>
            <a:miter lim="800000"/>
            <a:headEnd/>
            <a:tailEnd/>
          </a:ln>
        </p:spPr>
        <p:txBody>
          <a:bodyPr/>
          <a:lstStyle/>
          <a:p>
            <a:endParaRPr lang="en-US" smtClean="0">
              <a:solidFill>
                <a:srgbClr val="FAFD00"/>
              </a:solidFill>
            </a:endParaRPr>
          </a:p>
        </p:txBody>
      </p:sp>
      <p:sp>
        <p:nvSpPr>
          <p:cNvPr id="2750497" name="Rectangle 33"/>
          <p:cNvSpPr>
            <a:spLocks noChangeArrowheads="1"/>
          </p:cNvSpPr>
          <p:nvPr/>
        </p:nvSpPr>
        <p:spPr bwMode="auto">
          <a:xfrm>
            <a:off x="2602089" y="3698876"/>
            <a:ext cx="197556" cy="684213"/>
          </a:xfrm>
          <a:prstGeom prst="rect">
            <a:avLst/>
          </a:prstGeom>
          <a:solidFill>
            <a:srgbClr val="FFFFCC"/>
          </a:solidFill>
          <a:ln w="14288">
            <a:solidFill>
              <a:srgbClr val="000000"/>
            </a:solidFill>
            <a:miter lim="800000"/>
            <a:headEnd/>
            <a:tailEnd/>
          </a:ln>
        </p:spPr>
        <p:txBody>
          <a:bodyPr/>
          <a:lstStyle/>
          <a:p>
            <a:endParaRPr lang="en-US" smtClean="0">
              <a:solidFill>
                <a:srgbClr val="FAFD00"/>
              </a:solidFill>
            </a:endParaRPr>
          </a:p>
        </p:txBody>
      </p:sp>
      <p:sp>
        <p:nvSpPr>
          <p:cNvPr id="2750498" name="Rectangle 34"/>
          <p:cNvSpPr>
            <a:spLocks noChangeArrowheads="1"/>
          </p:cNvSpPr>
          <p:nvPr/>
        </p:nvSpPr>
        <p:spPr bwMode="auto">
          <a:xfrm>
            <a:off x="3307645" y="2184400"/>
            <a:ext cx="198967" cy="2198688"/>
          </a:xfrm>
          <a:prstGeom prst="rect">
            <a:avLst/>
          </a:prstGeom>
          <a:solidFill>
            <a:srgbClr val="FFFFCC"/>
          </a:solidFill>
          <a:ln w="14288">
            <a:solidFill>
              <a:srgbClr val="000000"/>
            </a:solidFill>
            <a:miter lim="800000"/>
            <a:headEnd/>
            <a:tailEnd/>
          </a:ln>
        </p:spPr>
        <p:txBody>
          <a:bodyPr/>
          <a:lstStyle/>
          <a:p>
            <a:endParaRPr lang="en-US" smtClean="0">
              <a:solidFill>
                <a:srgbClr val="FAFD00"/>
              </a:solidFill>
            </a:endParaRPr>
          </a:p>
        </p:txBody>
      </p:sp>
      <p:sp>
        <p:nvSpPr>
          <p:cNvPr id="2750499" name="Rectangle 35"/>
          <p:cNvSpPr>
            <a:spLocks noChangeArrowheads="1"/>
          </p:cNvSpPr>
          <p:nvPr/>
        </p:nvSpPr>
        <p:spPr bwMode="auto">
          <a:xfrm>
            <a:off x="4014611" y="4033838"/>
            <a:ext cx="197556" cy="349250"/>
          </a:xfrm>
          <a:prstGeom prst="rect">
            <a:avLst/>
          </a:prstGeom>
          <a:solidFill>
            <a:srgbClr val="FFFFCC"/>
          </a:solidFill>
          <a:ln w="14288">
            <a:solidFill>
              <a:srgbClr val="000000"/>
            </a:solidFill>
            <a:miter lim="800000"/>
            <a:headEnd/>
            <a:tailEnd/>
          </a:ln>
        </p:spPr>
        <p:txBody>
          <a:bodyPr/>
          <a:lstStyle/>
          <a:p>
            <a:endParaRPr lang="en-US" smtClean="0">
              <a:solidFill>
                <a:srgbClr val="FAFD00"/>
              </a:solidFill>
            </a:endParaRPr>
          </a:p>
        </p:txBody>
      </p:sp>
      <p:sp>
        <p:nvSpPr>
          <p:cNvPr id="2750500" name="Rectangle 36"/>
          <p:cNvSpPr>
            <a:spLocks noChangeArrowheads="1"/>
          </p:cNvSpPr>
          <p:nvPr/>
        </p:nvSpPr>
        <p:spPr bwMode="auto">
          <a:xfrm>
            <a:off x="4720168" y="3041650"/>
            <a:ext cx="198966" cy="1341438"/>
          </a:xfrm>
          <a:prstGeom prst="rect">
            <a:avLst/>
          </a:prstGeom>
          <a:solidFill>
            <a:srgbClr val="FFFFCC"/>
          </a:solidFill>
          <a:ln w="14288">
            <a:solidFill>
              <a:srgbClr val="000000"/>
            </a:solidFill>
            <a:miter lim="800000"/>
            <a:headEnd/>
            <a:tailEnd/>
          </a:ln>
        </p:spPr>
        <p:txBody>
          <a:bodyPr/>
          <a:lstStyle/>
          <a:p>
            <a:endParaRPr lang="en-US" smtClean="0">
              <a:solidFill>
                <a:srgbClr val="FAFD00"/>
              </a:solidFill>
            </a:endParaRPr>
          </a:p>
        </p:txBody>
      </p:sp>
      <p:sp>
        <p:nvSpPr>
          <p:cNvPr id="2750501" name="Rectangle 37"/>
          <p:cNvSpPr>
            <a:spLocks noChangeArrowheads="1"/>
          </p:cNvSpPr>
          <p:nvPr/>
        </p:nvSpPr>
        <p:spPr bwMode="auto">
          <a:xfrm>
            <a:off x="5427133" y="3255964"/>
            <a:ext cx="197556" cy="1127125"/>
          </a:xfrm>
          <a:prstGeom prst="rect">
            <a:avLst/>
          </a:prstGeom>
          <a:solidFill>
            <a:srgbClr val="FFFFCC"/>
          </a:solidFill>
          <a:ln w="14288">
            <a:solidFill>
              <a:srgbClr val="000000"/>
            </a:solidFill>
            <a:miter lim="800000"/>
            <a:headEnd/>
            <a:tailEnd/>
          </a:ln>
        </p:spPr>
        <p:txBody>
          <a:bodyPr/>
          <a:lstStyle/>
          <a:p>
            <a:endParaRPr lang="en-US" smtClean="0">
              <a:solidFill>
                <a:srgbClr val="FAFD00"/>
              </a:solidFill>
            </a:endParaRPr>
          </a:p>
        </p:txBody>
      </p:sp>
      <p:sp>
        <p:nvSpPr>
          <p:cNvPr id="2750502" name="Rectangle 38"/>
          <p:cNvSpPr>
            <a:spLocks noChangeArrowheads="1"/>
          </p:cNvSpPr>
          <p:nvPr/>
        </p:nvSpPr>
        <p:spPr bwMode="auto">
          <a:xfrm>
            <a:off x="6132689" y="3390900"/>
            <a:ext cx="198967" cy="992188"/>
          </a:xfrm>
          <a:prstGeom prst="rect">
            <a:avLst/>
          </a:prstGeom>
          <a:solidFill>
            <a:srgbClr val="FFFFCC"/>
          </a:solidFill>
          <a:ln w="14288">
            <a:solidFill>
              <a:srgbClr val="000000"/>
            </a:solidFill>
            <a:miter lim="800000"/>
            <a:headEnd/>
            <a:tailEnd/>
          </a:ln>
        </p:spPr>
        <p:txBody>
          <a:bodyPr/>
          <a:lstStyle/>
          <a:p>
            <a:endParaRPr lang="en-US" smtClean="0">
              <a:solidFill>
                <a:srgbClr val="FAFD00"/>
              </a:solidFill>
            </a:endParaRPr>
          </a:p>
        </p:txBody>
      </p:sp>
      <p:sp>
        <p:nvSpPr>
          <p:cNvPr id="2750503" name="Line 39"/>
          <p:cNvSpPr>
            <a:spLocks noChangeShapeType="1"/>
          </p:cNvSpPr>
          <p:nvPr/>
        </p:nvSpPr>
        <p:spPr bwMode="auto">
          <a:xfrm>
            <a:off x="829733" y="1365250"/>
            <a:ext cx="1412" cy="30178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mtClean="0">
              <a:solidFill>
                <a:srgbClr val="FAFD00"/>
              </a:solidFill>
            </a:endParaRPr>
          </a:p>
        </p:txBody>
      </p:sp>
      <p:sp>
        <p:nvSpPr>
          <p:cNvPr id="2750504" name="Line 40"/>
          <p:cNvSpPr>
            <a:spLocks noChangeShapeType="1"/>
          </p:cNvSpPr>
          <p:nvPr/>
        </p:nvSpPr>
        <p:spPr bwMode="auto">
          <a:xfrm>
            <a:off x="780345" y="4383089"/>
            <a:ext cx="49388"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mtClean="0">
              <a:solidFill>
                <a:srgbClr val="FAFD00"/>
              </a:solidFill>
            </a:endParaRPr>
          </a:p>
        </p:txBody>
      </p:sp>
      <p:sp>
        <p:nvSpPr>
          <p:cNvPr id="2750505" name="Line 41"/>
          <p:cNvSpPr>
            <a:spLocks noChangeShapeType="1"/>
          </p:cNvSpPr>
          <p:nvPr/>
        </p:nvSpPr>
        <p:spPr bwMode="auto">
          <a:xfrm>
            <a:off x="780345" y="3954464"/>
            <a:ext cx="49388"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mtClean="0">
              <a:solidFill>
                <a:srgbClr val="FAFD00"/>
              </a:solidFill>
            </a:endParaRPr>
          </a:p>
        </p:txBody>
      </p:sp>
      <p:sp>
        <p:nvSpPr>
          <p:cNvPr id="2750506" name="Line 42"/>
          <p:cNvSpPr>
            <a:spLocks noChangeShapeType="1"/>
          </p:cNvSpPr>
          <p:nvPr/>
        </p:nvSpPr>
        <p:spPr bwMode="auto">
          <a:xfrm>
            <a:off x="780345" y="3524250"/>
            <a:ext cx="49388"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mtClean="0">
              <a:solidFill>
                <a:srgbClr val="FAFD00"/>
              </a:solidFill>
            </a:endParaRPr>
          </a:p>
        </p:txBody>
      </p:sp>
      <p:sp>
        <p:nvSpPr>
          <p:cNvPr id="2750507" name="Line 43"/>
          <p:cNvSpPr>
            <a:spLocks noChangeShapeType="1"/>
          </p:cNvSpPr>
          <p:nvPr/>
        </p:nvSpPr>
        <p:spPr bwMode="auto">
          <a:xfrm>
            <a:off x="780345" y="3095625"/>
            <a:ext cx="49388"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mtClean="0">
              <a:solidFill>
                <a:srgbClr val="FAFD00"/>
              </a:solidFill>
            </a:endParaRPr>
          </a:p>
        </p:txBody>
      </p:sp>
      <p:sp>
        <p:nvSpPr>
          <p:cNvPr id="2750508" name="Line 44"/>
          <p:cNvSpPr>
            <a:spLocks noChangeShapeType="1"/>
          </p:cNvSpPr>
          <p:nvPr/>
        </p:nvSpPr>
        <p:spPr bwMode="auto">
          <a:xfrm>
            <a:off x="780345" y="2652714"/>
            <a:ext cx="49388"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mtClean="0">
              <a:solidFill>
                <a:srgbClr val="FAFD00"/>
              </a:solidFill>
            </a:endParaRPr>
          </a:p>
        </p:txBody>
      </p:sp>
      <p:sp>
        <p:nvSpPr>
          <p:cNvPr id="2750509" name="Line 45"/>
          <p:cNvSpPr>
            <a:spLocks noChangeShapeType="1"/>
          </p:cNvSpPr>
          <p:nvPr/>
        </p:nvSpPr>
        <p:spPr bwMode="auto">
          <a:xfrm>
            <a:off x="780345" y="2224089"/>
            <a:ext cx="49388"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mtClean="0">
              <a:solidFill>
                <a:srgbClr val="FAFD00"/>
              </a:solidFill>
            </a:endParaRPr>
          </a:p>
        </p:txBody>
      </p:sp>
      <p:sp>
        <p:nvSpPr>
          <p:cNvPr id="2750510" name="Line 46"/>
          <p:cNvSpPr>
            <a:spLocks noChangeShapeType="1"/>
          </p:cNvSpPr>
          <p:nvPr/>
        </p:nvSpPr>
        <p:spPr bwMode="auto">
          <a:xfrm>
            <a:off x="780345" y="1795464"/>
            <a:ext cx="49388"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mtClean="0">
              <a:solidFill>
                <a:srgbClr val="FAFD00"/>
              </a:solidFill>
            </a:endParaRPr>
          </a:p>
        </p:txBody>
      </p:sp>
      <p:sp>
        <p:nvSpPr>
          <p:cNvPr id="2750511" name="Line 47"/>
          <p:cNvSpPr>
            <a:spLocks noChangeShapeType="1"/>
          </p:cNvSpPr>
          <p:nvPr/>
        </p:nvSpPr>
        <p:spPr bwMode="auto">
          <a:xfrm>
            <a:off x="780345" y="1365250"/>
            <a:ext cx="49388"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mtClean="0">
              <a:solidFill>
                <a:srgbClr val="FAFD00"/>
              </a:solidFill>
            </a:endParaRPr>
          </a:p>
        </p:txBody>
      </p:sp>
      <p:sp>
        <p:nvSpPr>
          <p:cNvPr id="2750512" name="Line 48"/>
          <p:cNvSpPr>
            <a:spLocks noChangeShapeType="1"/>
          </p:cNvSpPr>
          <p:nvPr/>
        </p:nvSpPr>
        <p:spPr bwMode="auto">
          <a:xfrm>
            <a:off x="829733" y="4383089"/>
            <a:ext cx="5650089"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mtClean="0">
              <a:solidFill>
                <a:srgbClr val="FAFD00"/>
              </a:solidFill>
            </a:endParaRPr>
          </a:p>
        </p:txBody>
      </p:sp>
      <p:sp>
        <p:nvSpPr>
          <p:cNvPr id="2750513" name="Line 49"/>
          <p:cNvSpPr>
            <a:spLocks noChangeShapeType="1"/>
          </p:cNvSpPr>
          <p:nvPr/>
        </p:nvSpPr>
        <p:spPr bwMode="auto">
          <a:xfrm flipV="1">
            <a:off x="829733" y="4383089"/>
            <a:ext cx="1412" cy="539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mtClean="0">
              <a:solidFill>
                <a:srgbClr val="FAFD00"/>
              </a:solidFill>
            </a:endParaRPr>
          </a:p>
        </p:txBody>
      </p:sp>
      <p:sp>
        <p:nvSpPr>
          <p:cNvPr id="2750514" name="Line 50"/>
          <p:cNvSpPr>
            <a:spLocks noChangeShapeType="1"/>
          </p:cNvSpPr>
          <p:nvPr/>
        </p:nvSpPr>
        <p:spPr bwMode="auto">
          <a:xfrm flipV="1">
            <a:off x="1536701" y="4383089"/>
            <a:ext cx="1411" cy="539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mtClean="0">
              <a:solidFill>
                <a:srgbClr val="FAFD00"/>
              </a:solidFill>
            </a:endParaRPr>
          </a:p>
        </p:txBody>
      </p:sp>
      <p:sp>
        <p:nvSpPr>
          <p:cNvPr id="2750515" name="Line 51"/>
          <p:cNvSpPr>
            <a:spLocks noChangeShapeType="1"/>
          </p:cNvSpPr>
          <p:nvPr/>
        </p:nvSpPr>
        <p:spPr bwMode="auto">
          <a:xfrm flipV="1">
            <a:off x="2242256" y="4383089"/>
            <a:ext cx="1411" cy="539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mtClean="0">
              <a:solidFill>
                <a:srgbClr val="FAFD00"/>
              </a:solidFill>
            </a:endParaRPr>
          </a:p>
        </p:txBody>
      </p:sp>
      <p:sp>
        <p:nvSpPr>
          <p:cNvPr id="2750516" name="Line 52"/>
          <p:cNvSpPr>
            <a:spLocks noChangeShapeType="1"/>
          </p:cNvSpPr>
          <p:nvPr/>
        </p:nvSpPr>
        <p:spPr bwMode="auto">
          <a:xfrm flipV="1">
            <a:off x="2949222" y="4383089"/>
            <a:ext cx="1412" cy="539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mtClean="0">
              <a:solidFill>
                <a:srgbClr val="FAFD00"/>
              </a:solidFill>
            </a:endParaRPr>
          </a:p>
        </p:txBody>
      </p:sp>
      <p:sp>
        <p:nvSpPr>
          <p:cNvPr id="2750517" name="Line 53"/>
          <p:cNvSpPr>
            <a:spLocks noChangeShapeType="1"/>
          </p:cNvSpPr>
          <p:nvPr/>
        </p:nvSpPr>
        <p:spPr bwMode="auto">
          <a:xfrm flipV="1">
            <a:off x="3654778" y="4383089"/>
            <a:ext cx="1412" cy="539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mtClean="0">
              <a:solidFill>
                <a:srgbClr val="FAFD00"/>
              </a:solidFill>
            </a:endParaRPr>
          </a:p>
        </p:txBody>
      </p:sp>
      <p:sp>
        <p:nvSpPr>
          <p:cNvPr id="2750518" name="Line 54"/>
          <p:cNvSpPr>
            <a:spLocks noChangeShapeType="1"/>
          </p:cNvSpPr>
          <p:nvPr/>
        </p:nvSpPr>
        <p:spPr bwMode="auto">
          <a:xfrm flipV="1">
            <a:off x="4361745" y="4383089"/>
            <a:ext cx="1411" cy="539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mtClean="0">
              <a:solidFill>
                <a:srgbClr val="FAFD00"/>
              </a:solidFill>
            </a:endParaRPr>
          </a:p>
        </p:txBody>
      </p:sp>
      <p:sp>
        <p:nvSpPr>
          <p:cNvPr id="2750519" name="Line 55"/>
          <p:cNvSpPr>
            <a:spLocks noChangeShapeType="1"/>
          </p:cNvSpPr>
          <p:nvPr/>
        </p:nvSpPr>
        <p:spPr bwMode="auto">
          <a:xfrm flipV="1">
            <a:off x="5067301" y="4383089"/>
            <a:ext cx="1411" cy="539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mtClean="0">
              <a:solidFill>
                <a:srgbClr val="FAFD00"/>
              </a:solidFill>
            </a:endParaRPr>
          </a:p>
        </p:txBody>
      </p:sp>
      <p:sp>
        <p:nvSpPr>
          <p:cNvPr id="2750520" name="Line 56"/>
          <p:cNvSpPr>
            <a:spLocks noChangeShapeType="1"/>
          </p:cNvSpPr>
          <p:nvPr/>
        </p:nvSpPr>
        <p:spPr bwMode="auto">
          <a:xfrm flipV="1">
            <a:off x="5774266" y="4383089"/>
            <a:ext cx="1412" cy="539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mtClean="0">
              <a:solidFill>
                <a:srgbClr val="FAFD00"/>
              </a:solidFill>
            </a:endParaRPr>
          </a:p>
        </p:txBody>
      </p:sp>
      <p:sp>
        <p:nvSpPr>
          <p:cNvPr id="2750521" name="Line 57"/>
          <p:cNvSpPr>
            <a:spLocks noChangeShapeType="1"/>
          </p:cNvSpPr>
          <p:nvPr/>
        </p:nvSpPr>
        <p:spPr bwMode="auto">
          <a:xfrm flipV="1">
            <a:off x="6479822" y="4383089"/>
            <a:ext cx="1412" cy="539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mtClean="0">
              <a:solidFill>
                <a:srgbClr val="FAFD00"/>
              </a:solidFill>
            </a:endParaRPr>
          </a:p>
        </p:txBody>
      </p:sp>
      <p:sp>
        <p:nvSpPr>
          <p:cNvPr id="2750522" name="Rectangle 58"/>
          <p:cNvSpPr>
            <a:spLocks noChangeArrowheads="1"/>
          </p:cNvSpPr>
          <p:nvPr/>
        </p:nvSpPr>
        <p:spPr bwMode="auto">
          <a:xfrm>
            <a:off x="1598789" y="655639"/>
            <a:ext cx="557851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lang="en-US" sz="1800" b="1" dirty="0" smtClean="0">
                <a:solidFill>
                  <a:srgbClr val="000000"/>
                </a:solidFill>
                <a:latin typeface="Arial" pitchFamily="34" charset="0"/>
              </a:rPr>
              <a:t>Mean Percent Improvement of Lesions At Week 16 </a:t>
            </a:r>
            <a:endParaRPr lang="en-US" sz="2000" dirty="0" smtClean="0">
              <a:solidFill>
                <a:srgbClr val="FFFFFF"/>
              </a:solidFill>
              <a:latin typeface="Arial" pitchFamily="34" charset="0"/>
            </a:endParaRPr>
          </a:p>
        </p:txBody>
      </p:sp>
      <p:sp>
        <p:nvSpPr>
          <p:cNvPr id="2750523" name="Rectangle 59"/>
          <p:cNvSpPr>
            <a:spLocks noChangeArrowheads="1"/>
          </p:cNvSpPr>
          <p:nvPr/>
        </p:nvSpPr>
        <p:spPr bwMode="auto">
          <a:xfrm>
            <a:off x="2850444" y="949325"/>
            <a:ext cx="279563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lang="en-US" sz="1800" b="1" smtClean="0">
                <a:solidFill>
                  <a:srgbClr val="000000"/>
                </a:solidFill>
                <a:latin typeface="Arial" pitchFamily="34" charset="0"/>
              </a:rPr>
              <a:t>As Compared to Baseline</a:t>
            </a:r>
            <a:endParaRPr lang="en-US" sz="2000" smtClean="0">
              <a:solidFill>
                <a:srgbClr val="FFFFFF"/>
              </a:solidFill>
              <a:latin typeface="Arial" pitchFamily="34" charset="0"/>
            </a:endParaRPr>
          </a:p>
        </p:txBody>
      </p:sp>
      <p:sp>
        <p:nvSpPr>
          <p:cNvPr id="2750524" name="Rectangle 60"/>
          <p:cNvSpPr>
            <a:spLocks noChangeArrowheads="1"/>
          </p:cNvSpPr>
          <p:nvPr/>
        </p:nvSpPr>
        <p:spPr bwMode="auto">
          <a:xfrm>
            <a:off x="606778" y="4275138"/>
            <a:ext cx="10740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lang="en-US" sz="1500" smtClean="0">
                <a:solidFill>
                  <a:srgbClr val="000000"/>
                </a:solidFill>
                <a:latin typeface="Arial" pitchFamily="34" charset="0"/>
              </a:rPr>
              <a:t>0</a:t>
            </a:r>
            <a:endParaRPr lang="en-US" sz="2000" smtClean="0">
              <a:solidFill>
                <a:srgbClr val="FFFFFF"/>
              </a:solidFill>
              <a:latin typeface="Arial" pitchFamily="34" charset="0"/>
            </a:endParaRPr>
          </a:p>
        </p:txBody>
      </p:sp>
      <p:sp>
        <p:nvSpPr>
          <p:cNvPr id="2750525" name="Rectangle 61"/>
          <p:cNvSpPr>
            <a:spLocks noChangeArrowheads="1"/>
          </p:cNvSpPr>
          <p:nvPr/>
        </p:nvSpPr>
        <p:spPr bwMode="auto">
          <a:xfrm>
            <a:off x="508000" y="3846513"/>
            <a:ext cx="21480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lang="en-US" sz="1500" smtClean="0">
                <a:solidFill>
                  <a:srgbClr val="000000"/>
                </a:solidFill>
                <a:latin typeface="Arial" pitchFamily="34" charset="0"/>
              </a:rPr>
              <a:t>10</a:t>
            </a:r>
            <a:endParaRPr lang="en-US" sz="2000" smtClean="0">
              <a:solidFill>
                <a:srgbClr val="FFFFFF"/>
              </a:solidFill>
              <a:latin typeface="Arial" pitchFamily="34" charset="0"/>
            </a:endParaRPr>
          </a:p>
        </p:txBody>
      </p:sp>
      <p:sp>
        <p:nvSpPr>
          <p:cNvPr id="2750526" name="Rectangle 62"/>
          <p:cNvSpPr>
            <a:spLocks noChangeArrowheads="1"/>
          </p:cNvSpPr>
          <p:nvPr/>
        </p:nvSpPr>
        <p:spPr bwMode="auto">
          <a:xfrm>
            <a:off x="508000" y="3417888"/>
            <a:ext cx="21480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lang="en-US" sz="1500" smtClean="0">
                <a:solidFill>
                  <a:srgbClr val="000000"/>
                </a:solidFill>
                <a:latin typeface="Arial" pitchFamily="34" charset="0"/>
              </a:rPr>
              <a:t>20</a:t>
            </a:r>
            <a:endParaRPr lang="en-US" sz="2000" smtClean="0">
              <a:solidFill>
                <a:srgbClr val="FFFFFF"/>
              </a:solidFill>
              <a:latin typeface="Arial" pitchFamily="34" charset="0"/>
            </a:endParaRPr>
          </a:p>
        </p:txBody>
      </p:sp>
      <p:sp>
        <p:nvSpPr>
          <p:cNvPr id="2750527" name="Rectangle 63"/>
          <p:cNvSpPr>
            <a:spLocks noChangeArrowheads="1"/>
          </p:cNvSpPr>
          <p:nvPr/>
        </p:nvSpPr>
        <p:spPr bwMode="auto">
          <a:xfrm>
            <a:off x="508000" y="2987675"/>
            <a:ext cx="21480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lang="en-US" sz="1500" smtClean="0">
                <a:solidFill>
                  <a:srgbClr val="000000"/>
                </a:solidFill>
                <a:latin typeface="Arial" pitchFamily="34" charset="0"/>
              </a:rPr>
              <a:t>30</a:t>
            </a:r>
            <a:endParaRPr lang="en-US" sz="2000" smtClean="0">
              <a:solidFill>
                <a:srgbClr val="FFFFFF"/>
              </a:solidFill>
              <a:latin typeface="Arial" pitchFamily="34" charset="0"/>
            </a:endParaRPr>
          </a:p>
        </p:txBody>
      </p:sp>
      <p:sp>
        <p:nvSpPr>
          <p:cNvPr id="2750528" name="Rectangle 64"/>
          <p:cNvSpPr>
            <a:spLocks noChangeArrowheads="1"/>
          </p:cNvSpPr>
          <p:nvPr/>
        </p:nvSpPr>
        <p:spPr bwMode="auto">
          <a:xfrm>
            <a:off x="508000" y="2546350"/>
            <a:ext cx="21480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lang="en-US" sz="1500" smtClean="0">
                <a:solidFill>
                  <a:srgbClr val="000000"/>
                </a:solidFill>
                <a:latin typeface="Arial" pitchFamily="34" charset="0"/>
              </a:rPr>
              <a:t>40</a:t>
            </a:r>
            <a:endParaRPr lang="en-US" sz="2000" smtClean="0">
              <a:solidFill>
                <a:srgbClr val="FFFFFF"/>
              </a:solidFill>
              <a:latin typeface="Arial" pitchFamily="34" charset="0"/>
            </a:endParaRPr>
          </a:p>
        </p:txBody>
      </p:sp>
      <p:sp>
        <p:nvSpPr>
          <p:cNvPr id="2750529" name="Rectangle 65"/>
          <p:cNvSpPr>
            <a:spLocks noChangeArrowheads="1"/>
          </p:cNvSpPr>
          <p:nvPr/>
        </p:nvSpPr>
        <p:spPr bwMode="auto">
          <a:xfrm>
            <a:off x="508000" y="2116138"/>
            <a:ext cx="21480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lang="en-US" sz="1500" smtClean="0">
                <a:solidFill>
                  <a:srgbClr val="000000"/>
                </a:solidFill>
                <a:latin typeface="Arial" pitchFamily="34" charset="0"/>
              </a:rPr>
              <a:t>50</a:t>
            </a:r>
            <a:endParaRPr lang="en-US" sz="2000" smtClean="0">
              <a:solidFill>
                <a:srgbClr val="FFFFFF"/>
              </a:solidFill>
              <a:latin typeface="Arial" pitchFamily="34" charset="0"/>
            </a:endParaRPr>
          </a:p>
        </p:txBody>
      </p:sp>
      <p:sp>
        <p:nvSpPr>
          <p:cNvPr id="2750530" name="Rectangle 66"/>
          <p:cNvSpPr>
            <a:spLocks noChangeArrowheads="1"/>
          </p:cNvSpPr>
          <p:nvPr/>
        </p:nvSpPr>
        <p:spPr bwMode="auto">
          <a:xfrm>
            <a:off x="508000" y="1687513"/>
            <a:ext cx="21480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lang="en-US" sz="1500" smtClean="0">
                <a:solidFill>
                  <a:srgbClr val="000000"/>
                </a:solidFill>
                <a:latin typeface="Arial" pitchFamily="34" charset="0"/>
              </a:rPr>
              <a:t>60</a:t>
            </a:r>
            <a:endParaRPr lang="en-US" sz="2000" smtClean="0">
              <a:solidFill>
                <a:srgbClr val="FFFFFF"/>
              </a:solidFill>
              <a:latin typeface="Arial" pitchFamily="34" charset="0"/>
            </a:endParaRPr>
          </a:p>
        </p:txBody>
      </p:sp>
      <p:sp>
        <p:nvSpPr>
          <p:cNvPr id="2750531" name="Rectangle 67"/>
          <p:cNvSpPr>
            <a:spLocks noChangeArrowheads="1"/>
          </p:cNvSpPr>
          <p:nvPr/>
        </p:nvSpPr>
        <p:spPr bwMode="auto">
          <a:xfrm>
            <a:off x="508000" y="1258888"/>
            <a:ext cx="21480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lang="en-US" sz="1500" smtClean="0">
                <a:solidFill>
                  <a:srgbClr val="000000"/>
                </a:solidFill>
                <a:latin typeface="Arial" pitchFamily="34" charset="0"/>
              </a:rPr>
              <a:t>70</a:t>
            </a:r>
            <a:endParaRPr lang="en-US" sz="2000" smtClean="0">
              <a:solidFill>
                <a:srgbClr val="FFFFFF"/>
              </a:solidFill>
              <a:latin typeface="Arial" pitchFamily="34" charset="0"/>
            </a:endParaRPr>
          </a:p>
        </p:txBody>
      </p:sp>
      <p:sp>
        <p:nvSpPr>
          <p:cNvPr id="2750532" name="Rectangle 68"/>
          <p:cNvSpPr>
            <a:spLocks noChangeArrowheads="1"/>
          </p:cNvSpPr>
          <p:nvPr/>
        </p:nvSpPr>
        <p:spPr bwMode="auto">
          <a:xfrm rot="16200000">
            <a:off x="838377" y="4755828"/>
            <a:ext cx="67980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lang="en-US" sz="1500" b="1" smtClean="0">
                <a:solidFill>
                  <a:srgbClr val="000000"/>
                </a:solidFill>
                <a:latin typeface="Arial" pitchFamily="34" charset="0"/>
              </a:rPr>
              <a:t>Volume</a:t>
            </a:r>
            <a:endParaRPr lang="en-US" sz="2000" smtClean="0">
              <a:solidFill>
                <a:srgbClr val="FFFFFF"/>
              </a:solidFill>
              <a:latin typeface="Arial" pitchFamily="34" charset="0"/>
            </a:endParaRPr>
          </a:p>
        </p:txBody>
      </p:sp>
      <p:sp>
        <p:nvSpPr>
          <p:cNvPr id="2750533" name="Rectangle 69"/>
          <p:cNvSpPr>
            <a:spLocks noChangeArrowheads="1"/>
          </p:cNvSpPr>
          <p:nvPr/>
        </p:nvSpPr>
        <p:spPr bwMode="auto">
          <a:xfrm rot="16200000">
            <a:off x="1566857" y="4739953"/>
            <a:ext cx="639599"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lang="en-US" sz="1500" b="1" smtClean="0">
                <a:solidFill>
                  <a:srgbClr val="000000"/>
                </a:solidFill>
                <a:latin typeface="Arial" pitchFamily="34" charset="0"/>
              </a:rPr>
              <a:t>Length</a:t>
            </a:r>
            <a:endParaRPr lang="en-US" sz="2000" smtClean="0">
              <a:solidFill>
                <a:srgbClr val="FFFFFF"/>
              </a:solidFill>
              <a:latin typeface="Arial" pitchFamily="34" charset="0"/>
            </a:endParaRPr>
          </a:p>
        </p:txBody>
      </p:sp>
      <p:sp>
        <p:nvSpPr>
          <p:cNvPr id="2750534" name="Rectangle 70"/>
          <p:cNvSpPr>
            <a:spLocks noChangeArrowheads="1"/>
          </p:cNvSpPr>
          <p:nvPr/>
        </p:nvSpPr>
        <p:spPr bwMode="auto">
          <a:xfrm rot="16200000">
            <a:off x="2328357" y="4672484"/>
            <a:ext cx="53053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lang="en-US" sz="1500" b="1" dirty="0" smtClean="0">
                <a:solidFill>
                  <a:srgbClr val="000000"/>
                </a:solidFill>
                <a:latin typeface="Arial" pitchFamily="34" charset="0"/>
              </a:rPr>
              <a:t>Width</a:t>
            </a:r>
            <a:endParaRPr lang="en-US" sz="2000" dirty="0" smtClean="0">
              <a:solidFill>
                <a:srgbClr val="FFFFFF"/>
              </a:solidFill>
              <a:latin typeface="Arial" pitchFamily="34" charset="0"/>
            </a:endParaRPr>
          </a:p>
        </p:txBody>
      </p:sp>
      <p:sp>
        <p:nvSpPr>
          <p:cNvPr id="2750535" name="Rectangle 71"/>
          <p:cNvSpPr>
            <a:spLocks noChangeArrowheads="1"/>
          </p:cNvSpPr>
          <p:nvPr/>
        </p:nvSpPr>
        <p:spPr bwMode="auto">
          <a:xfrm rot="16200000">
            <a:off x="2830300" y="4898703"/>
            <a:ext cx="93775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lang="en-US" sz="1500" b="1" dirty="0" smtClean="0">
                <a:solidFill>
                  <a:srgbClr val="000000"/>
                </a:solidFill>
                <a:latin typeface="Arial" pitchFamily="34" charset="0"/>
              </a:rPr>
              <a:t>Induration</a:t>
            </a:r>
            <a:endParaRPr lang="en-US" sz="2000" dirty="0" smtClean="0">
              <a:solidFill>
                <a:srgbClr val="FFFFFF"/>
              </a:solidFill>
              <a:latin typeface="Arial" pitchFamily="34" charset="0"/>
            </a:endParaRPr>
          </a:p>
        </p:txBody>
      </p:sp>
      <p:sp>
        <p:nvSpPr>
          <p:cNvPr id="2750536" name="Rectangle 72"/>
          <p:cNvSpPr>
            <a:spLocks noChangeArrowheads="1"/>
          </p:cNvSpPr>
          <p:nvPr/>
        </p:nvSpPr>
        <p:spPr bwMode="auto">
          <a:xfrm rot="16200000">
            <a:off x="3566922" y="4832822"/>
            <a:ext cx="878446"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lang="en-US" sz="1500" b="1" smtClean="0">
                <a:solidFill>
                  <a:srgbClr val="000000"/>
                </a:solidFill>
                <a:latin typeface="Arial" pitchFamily="34" charset="0"/>
              </a:rPr>
              <a:t>Erythema</a:t>
            </a:r>
            <a:endParaRPr lang="en-US" sz="2000" smtClean="0">
              <a:solidFill>
                <a:srgbClr val="FFFFFF"/>
              </a:solidFill>
              <a:latin typeface="Arial" pitchFamily="34" charset="0"/>
            </a:endParaRPr>
          </a:p>
        </p:txBody>
      </p:sp>
      <p:sp>
        <p:nvSpPr>
          <p:cNvPr id="2750537" name="Rectangle 73"/>
          <p:cNvSpPr>
            <a:spLocks noChangeArrowheads="1"/>
          </p:cNvSpPr>
          <p:nvPr/>
        </p:nvSpPr>
        <p:spPr bwMode="auto">
          <a:xfrm rot="16200000">
            <a:off x="4076041" y="4923310"/>
            <a:ext cx="104836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lang="en-US" sz="1500" b="1" smtClean="0">
                <a:solidFill>
                  <a:srgbClr val="000000"/>
                </a:solidFill>
                <a:latin typeface="Arial" pitchFamily="34" charset="0"/>
              </a:rPr>
              <a:t>Pigmentary</a:t>
            </a:r>
            <a:endParaRPr lang="en-US" sz="2000" smtClean="0">
              <a:solidFill>
                <a:srgbClr val="FFFFFF"/>
              </a:solidFill>
              <a:latin typeface="Arial" pitchFamily="34" charset="0"/>
            </a:endParaRPr>
          </a:p>
        </p:txBody>
      </p:sp>
      <p:sp>
        <p:nvSpPr>
          <p:cNvPr id="2750538" name="Rectangle 74"/>
          <p:cNvSpPr>
            <a:spLocks noChangeArrowheads="1"/>
          </p:cNvSpPr>
          <p:nvPr/>
        </p:nvSpPr>
        <p:spPr bwMode="auto">
          <a:xfrm rot="16200000">
            <a:off x="4374337" y="4932834"/>
            <a:ext cx="89768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lang="en-US" sz="1500" b="1" smtClean="0">
                <a:solidFill>
                  <a:srgbClr val="000000"/>
                </a:solidFill>
                <a:latin typeface="Arial" pitchFamily="34" charset="0"/>
              </a:rPr>
              <a:t>Alteration</a:t>
            </a:r>
            <a:endParaRPr lang="en-US" sz="2000" smtClean="0">
              <a:solidFill>
                <a:srgbClr val="FFFFFF"/>
              </a:solidFill>
              <a:latin typeface="Arial" pitchFamily="34" charset="0"/>
            </a:endParaRPr>
          </a:p>
        </p:txBody>
      </p:sp>
      <p:sp>
        <p:nvSpPr>
          <p:cNvPr id="2750539" name="Rectangle 75"/>
          <p:cNvSpPr>
            <a:spLocks noChangeArrowheads="1"/>
          </p:cNvSpPr>
          <p:nvPr/>
        </p:nvSpPr>
        <p:spPr bwMode="auto">
          <a:xfrm rot="16200000">
            <a:off x="5094182" y="5490047"/>
            <a:ext cx="423193"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lang="en-US" sz="1500" b="1" smtClean="0">
                <a:solidFill>
                  <a:srgbClr val="000000"/>
                </a:solidFill>
                <a:latin typeface="Arial" pitchFamily="34" charset="0"/>
              </a:rPr>
              <a:t>        </a:t>
            </a:r>
            <a:endParaRPr lang="en-US" sz="2000" smtClean="0">
              <a:solidFill>
                <a:srgbClr val="FFFFFF"/>
              </a:solidFill>
              <a:latin typeface="Arial" pitchFamily="34" charset="0"/>
            </a:endParaRPr>
          </a:p>
        </p:txBody>
      </p:sp>
      <p:sp>
        <p:nvSpPr>
          <p:cNvPr id="2750540" name="Rectangle 76"/>
          <p:cNvSpPr>
            <a:spLocks noChangeArrowheads="1"/>
          </p:cNvSpPr>
          <p:nvPr/>
        </p:nvSpPr>
        <p:spPr bwMode="auto">
          <a:xfrm rot="16200000">
            <a:off x="4872166" y="4838378"/>
            <a:ext cx="86722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lang="en-US" sz="1500" b="1" smtClean="0">
                <a:solidFill>
                  <a:srgbClr val="000000"/>
                </a:solidFill>
                <a:latin typeface="Arial" pitchFamily="34" charset="0"/>
              </a:rPr>
              <a:t>Cosmetic</a:t>
            </a:r>
            <a:endParaRPr lang="en-US" sz="2000" smtClean="0">
              <a:solidFill>
                <a:srgbClr val="FFFFFF"/>
              </a:solidFill>
              <a:latin typeface="Arial" pitchFamily="34" charset="0"/>
            </a:endParaRPr>
          </a:p>
        </p:txBody>
      </p:sp>
      <p:sp>
        <p:nvSpPr>
          <p:cNvPr id="2750541" name="Rectangle 77"/>
          <p:cNvSpPr>
            <a:spLocks noChangeArrowheads="1"/>
          </p:cNvSpPr>
          <p:nvPr/>
        </p:nvSpPr>
        <p:spPr bwMode="auto">
          <a:xfrm rot="16200000">
            <a:off x="5498085" y="5651972"/>
            <a:ext cx="6412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lang="en-US" sz="1500" b="1" smtClean="0">
                <a:solidFill>
                  <a:srgbClr val="000000"/>
                </a:solidFill>
                <a:latin typeface="Arial" pitchFamily="34" charset="0"/>
              </a:rPr>
              <a:t>)</a:t>
            </a:r>
            <a:endParaRPr lang="en-US" sz="2000" smtClean="0">
              <a:solidFill>
                <a:srgbClr val="FFFFFF"/>
              </a:solidFill>
              <a:latin typeface="Arial" pitchFamily="34" charset="0"/>
            </a:endParaRPr>
          </a:p>
        </p:txBody>
      </p:sp>
      <p:sp>
        <p:nvSpPr>
          <p:cNvPr id="2750542" name="Rectangle 78"/>
          <p:cNvSpPr>
            <a:spLocks noChangeArrowheads="1"/>
          </p:cNvSpPr>
          <p:nvPr/>
        </p:nvSpPr>
        <p:spPr bwMode="auto">
          <a:xfrm rot="16200000">
            <a:off x="4985124" y="5077297"/>
            <a:ext cx="109004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lang="en-US" sz="1500" b="1" smtClean="0">
                <a:solidFill>
                  <a:srgbClr val="000000"/>
                </a:solidFill>
                <a:latin typeface="Arial" pitchFamily="34" charset="0"/>
              </a:rPr>
              <a:t>Investigator</a:t>
            </a:r>
            <a:endParaRPr lang="en-US" sz="2000" smtClean="0">
              <a:solidFill>
                <a:srgbClr val="FFFFFF"/>
              </a:solidFill>
              <a:latin typeface="Arial" pitchFamily="34" charset="0"/>
            </a:endParaRPr>
          </a:p>
        </p:txBody>
      </p:sp>
      <p:sp>
        <p:nvSpPr>
          <p:cNvPr id="2750543" name="Rectangle 79"/>
          <p:cNvSpPr>
            <a:spLocks noChangeArrowheads="1"/>
          </p:cNvSpPr>
          <p:nvPr/>
        </p:nvSpPr>
        <p:spPr bwMode="auto">
          <a:xfrm rot="16200000">
            <a:off x="5498085" y="4485159"/>
            <a:ext cx="6412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lang="en-US" sz="1500" b="1" smtClean="0">
                <a:solidFill>
                  <a:srgbClr val="000000"/>
                </a:solidFill>
                <a:latin typeface="Arial" pitchFamily="34" charset="0"/>
              </a:rPr>
              <a:t>(</a:t>
            </a:r>
            <a:endParaRPr lang="en-US" sz="2000" smtClean="0">
              <a:solidFill>
                <a:srgbClr val="FFFFFF"/>
              </a:solidFill>
              <a:latin typeface="Arial" pitchFamily="34" charset="0"/>
            </a:endParaRPr>
          </a:p>
        </p:txBody>
      </p:sp>
      <p:sp>
        <p:nvSpPr>
          <p:cNvPr id="2750544" name="Rectangle 80"/>
          <p:cNvSpPr>
            <a:spLocks noChangeArrowheads="1"/>
          </p:cNvSpPr>
          <p:nvPr/>
        </p:nvSpPr>
        <p:spPr bwMode="auto">
          <a:xfrm rot="16200000">
            <a:off x="5801149" y="5493222"/>
            <a:ext cx="423193"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lang="en-US" sz="1500" b="1" smtClean="0">
                <a:solidFill>
                  <a:srgbClr val="000000"/>
                </a:solidFill>
                <a:latin typeface="Arial" pitchFamily="34" charset="0"/>
              </a:rPr>
              <a:t>        </a:t>
            </a:r>
            <a:endParaRPr lang="en-US" sz="2000" smtClean="0">
              <a:solidFill>
                <a:srgbClr val="FFFFFF"/>
              </a:solidFill>
              <a:latin typeface="Arial" pitchFamily="34" charset="0"/>
            </a:endParaRPr>
          </a:p>
        </p:txBody>
      </p:sp>
      <p:sp>
        <p:nvSpPr>
          <p:cNvPr id="2750545" name="Rectangle 81"/>
          <p:cNvSpPr>
            <a:spLocks noChangeArrowheads="1"/>
          </p:cNvSpPr>
          <p:nvPr/>
        </p:nvSpPr>
        <p:spPr bwMode="auto">
          <a:xfrm rot="16200000">
            <a:off x="5579133" y="4841553"/>
            <a:ext cx="86722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lang="en-US" sz="1500" b="1" smtClean="0">
                <a:solidFill>
                  <a:srgbClr val="000000"/>
                </a:solidFill>
                <a:latin typeface="Arial" pitchFamily="34" charset="0"/>
              </a:rPr>
              <a:t>Cosmetic</a:t>
            </a:r>
            <a:endParaRPr lang="en-US" sz="2000" smtClean="0">
              <a:solidFill>
                <a:srgbClr val="FFFFFF"/>
              </a:solidFill>
              <a:latin typeface="Arial" pitchFamily="34" charset="0"/>
            </a:endParaRPr>
          </a:p>
        </p:txBody>
      </p:sp>
      <p:sp>
        <p:nvSpPr>
          <p:cNvPr id="2750546" name="Rectangle 82"/>
          <p:cNvSpPr>
            <a:spLocks noChangeArrowheads="1"/>
          </p:cNvSpPr>
          <p:nvPr/>
        </p:nvSpPr>
        <p:spPr bwMode="auto">
          <a:xfrm rot="16200000">
            <a:off x="6203640" y="5440834"/>
            <a:ext cx="6412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lang="en-US" sz="1500" b="1" smtClean="0">
                <a:solidFill>
                  <a:srgbClr val="000000"/>
                </a:solidFill>
                <a:latin typeface="Arial" pitchFamily="34" charset="0"/>
              </a:rPr>
              <a:t>)</a:t>
            </a:r>
            <a:endParaRPr lang="en-US" sz="2000" smtClean="0">
              <a:solidFill>
                <a:srgbClr val="FFFFFF"/>
              </a:solidFill>
              <a:latin typeface="Arial" pitchFamily="34" charset="0"/>
            </a:endParaRPr>
          </a:p>
        </p:txBody>
      </p:sp>
      <p:sp>
        <p:nvSpPr>
          <p:cNvPr id="2750547" name="Rectangle 83"/>
          <p:cNvSpPr>
            <a:spLocks noChangeArrowheads="1"/>
          </p:cNvSpPr>
          <p:nvPr/>
        </p:nvSpPr>
        <p:spPr bwMode="auto">
          <a:xfrm rot="16200000">
            <a:off x="5888650" y="5063803"/>
            <a:ext cx="69410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lang="en-US" sz="1500" b="1" smtClean="0">
                <a:solidFill>
                  <a:srgbClr val="000000"/>
                </a:solidFill>
                <a:latin typeface="Arial" pitchFamily="34" charset="0"/>
              </a:rPr>
              <a:t>Subject</a:t>
            </a:r>
            <a:endParaRPr lang="en-US" sz="2000" smtClean="0">
              <a:solidFill>
                <a:srgbClr val="FFFFFF"/>
              </a:solidFill>
              <a:latin typeface="Arial" pitchFamily="34" charset="0"/>
            </a:endParaRPr>
          </a:p>
        </p:txBody>
      </p:sp>
      <p:sp>
        <p:nvSpPr>
          <p:cNvPr id="2750548" name="Rectangle 84"/>
          <p:cNvSpPr>
            <a:spLocks noChangeArrowheads="1"/>
          </p:cNvSpPr>
          <p:nvPr/>
        </p:nvSpPr>
        <p:spPr bwMode="auto">
          <a:xfrm rot="16200000">
            <a:off x="6203640" y="4677247"/>
            <a:ext cx="6412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lang="en-US" sz="1500" b="1" smtClean="0">
                <a:solidFill>
                  <a:srgbClr val="000000"/>
                </a:solidFill>
                <a:latin typeface="Arial" pitchFamily="34" charset="0"/>
              </a:rPr>
              <a:t>(</a:t>
            </a:r>
            <a:endParaRPr lang="en-US" sz="2000" smtClean="0">
              <a:solidFill>
                <a:srgbClr val="FFFFFF"/>
              </a:solidFill>
              <a:latin typeface="Arial" pitchFamily="34" charset="0"/>
            </a:endParaRPr>
          </a:p>
        </p:txBody>
      </p:sp>
      <p:sp>
        <p:nvSpPr>
          <p:cNvPr id="2750549" name="Rectangle 85"/>
          <p:cNvSpPr>
            <a:spLocks noChangeArrowheads="1"/>
          </p:cNvSpPr>
          <p:nvPr/>
        </p:nvSpPr>
        <p:spPr bwMode="auto">
          <a:xfrm rot="16200000">
            <a:off x="-989229" y="2871466"/>
            <a:ext cx="265297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lang="en-US" sz="1500" b="1" smtClean="0">
                <a:solidFill>
                  <a:srgbClr val="000000"/>
                </a:solidFill>
                <a:latin typeface="Arial" pitchFamily="34" charset="0"/>
              </a:rPr>
              <a:t>Percentage Improvement (%)</a:t>
            </a:r>
            <a:endParaRPr lang="en-US" sz="2000" smtClean="0">
              <a:solidFill>
                <a:srgbClr val="FFFFFF"/>
              </a:solidFill>
              <a:latin typeface="Arial" pitchFamily="34" charset="0"/>
            </a:endParaRPr>
          </a:p>
        </p:txBody>
      </p:sp>
      <p:sp>
        <p:nvSpPr>
          <p:cNvPr id="2750550" name="Rectangle 86"/>
          <p:cNvSpPr>
            <a:spLocks noChangeArrowheads="1"/>
          </p:cNvSpPr>
          <p:nvPr/>
        </p:nvSpPr>
        <p:spPr bwMode="auto">
          <a:xfrm>
            <a:off x="6492523" y="1406526"/>
            <a:ext cx="1461911" cy="1541463"/>
          </a:xfrm>
          <a:prstGeom prst="rect">
            <a:avLst/>
          </a:prstGeom>
          <a:solidFill>
            <a:srgbClr val="FFFFFF"/>
          </a:solidFill>
          <a:ln w="0">
            <a:solidFill>
              <a:srgbClr val="000000"/>
            </a:solidFill>
            <a:miter lim="800000"/>
            <a:headEnd/>
            <a:tailEnd/>
          </a:ln>
        </p:spPr>
        <p:txBody>
          <a:bodyPr/>
          <a:lstStyle/>
          <a:p>
            <a:endParaRPr lang="en-US" smtClean="0">
              <a:solidFill>
                <a:srgbClr val="FAFD00"/>
              </a:solidFill>
            </a:endParaRPr>
          </a:p>
        </p:txBody>
      </p:sp>
      <p:sp>
        <p:nvSpPr>
          <p:cNvPr id="2750551" name="Rectangle 87"/>
          <p:cNvSpPr>
            <a:spLocks noChangeArrowheads="1"/>
          </p:cNvSpPr>
          <p:nvPr/>
        </p:nvSpPr>
        <p:spPr bwMode="auto">
          <a:xfrm>
            <a:off x="6567311" y="1527176"/>
            <a:ext cx="86078" cy="93663"/>
          </a:xfrm>
          <a:prstGeom prst="rect">
            <a:avLst/>
          </a:prstGeom>
          <a:solidFill>
            <a:srgbClr val="9999FF"/>
          </a:solidFill>
          <a:ln w="14288">
            <a:solidFill>
              <a:srgbClr val="000000"/>
            </a:solidFill>
            <a:miter lim="800000"/>
            <a:headEnd/>
            <a:tailEnd/>
          </a:ln>
        </p:spPr>
        <p:txBody>
          <a:bodyPr/>
          <a:lstStyle/>
          <a:p>
            <a:endParaRPr lang="en-US" smtClean="0">
              <a:solidFill>
                <a:srgbClr val="FAFD00"/>
              </a:solidFill>
            </a:endParaRPr>
          </a:p>
        </p:txBody>
      </p:sp>
      <p:sp>
        <p:nvSpPr>
          <p:cNvPr id="2750552" name="Rectangle 88"/>
          <p:cNvSpPr>
            <a:spLocks noChangeArrowheads="1"/>
          </p:cNvSpPr>
          <p:nvPr/>
        </p:nvSpPr>
        <p:spPr bwMode="auto">
          <a:xfrm>
            <a:off x="6702778" y="1458914"/>
            <a:ext cx="75661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lang="en-US" sz="1400" dirty="0" smtClean="0">
                <a:solidFill>
                  <a:srgbClr val="000000"/>
                </a:solidFill>
                <a:latin typeface="Arial" pitchFamily="34" charset="0"/>
              </a:rPr>
              <a:t>Placebo -</a:t>
            </a:r>
            <a:endParaRPr lang="en-US" sz="2000" dirty="0" smtClean="0">
              <a:solidFill>
                <a:srgbClr val="FFFFFF"/>
              </a:solidFill>
              <a:latin typeface="Arial" pitchFamily="34" charset="0"/>
            </a:endParaRPr>
          </a:p>
        </p:txBody>
      </p:sp>
      <p:sp>
        <p:nvSpPr>
          <p:cNvPr id="2750553" name="Rectangle 89"/>
          <p:cNvSpPr>
            <a:spLocks noChangeArrowheads="1"/>
          </p:cNvSpPr>
          <p:nvPr/>
        </p:nvSpPr>
        <p:spPr bwMode="auto">
          <a:xfrm>
            <a:off x="6702778" y="1674814"/>
            <a:ext cx="130324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lang="en-US" sz="1400" dirty="0" err="1" smtClean="0">
                <a:solidFill>
                  <a:srgbClr val="000000"/>
                </a:solidFill>
                <a:latin typeface="Arial" pitchFamily="34" charset="0"/>
              </a:rPr>
              <a:t>cetearyl</a:t>
            </a:r>
            <a:r>
              <a:rPr lang="en-US" sz="1400" dirty="0" smtClean="0">
                <a:solidFill>
                  <a:srgbClr val="000000"/>
                </a:solidFill>
                <a:latin typeface="Arial" pitchFamily="34" charset="0"/>
              </a:rPr>
              <a:t> alcohol-</a:t>
            </a:r>
            <a:endParaRPr lang="en-US" sz="2000" dirty="0" smtClean="0">
              <a:solidFill>
                <a:srgbClr val="FFFFFF"/>
              </a:solidFill>
              <a:latin typeface="Arial" pitchFamily="34" charset="0"/>
            </a:endParaRPr>
          </a:p>
        </p:txBody>
      </p:sp>
      <p:sp>
        <p:nvSpPr>
          <p:cNvPr id="2750554" name="Rectangle 90"/>
          <p:cNvSpPr>
            <a:spLocks noChangeArrowheads="1"/>
          </p:cNvSpPr>
          <p:nvPr/>
        </p:nvSpPr>
        <p:spPr bwMode="auto">
          <a:xfrm>
            <a:off x="6702778" y="1889126"/>
            <a:ext cx="96500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lang="en-US" sz="1400" dirty="0" smtClean="0">
                <a:solidFill>
                  <a:srgbClr val="000000"/>
                </a:solidFill>
                <a:latin typeface="Arial" pitchFamily="34" charset="0"/>
              </a:rPr>
              <a:t>based lotion</a:t>
            </a:r>
            <a:endParaRPr lang="en-US" sz="2000" dirty="0" smtClean="0">
              <a:solidFill>
                <a:srgbClr val="FFFFFF"/>
              </a:solidFill>
              <a:latin typeface="Arial" pitchFamily="34" charset="0"/>
            </a:endParaRPr>
          </a:p>
        </p:txBody>
      </p:sp>
      <p:sp>
        <p:nvSpPr>
          <p:cNvPr id="2750555" name="Rectangle 91"/>
          <p:cNvSpPr>
            <a:spLocks noChangeArrowheads="1"/>
          </p:cNvSpPr>
          <p:nvPr/>
        </p:nvSpPr>
        <p:spPr bwMode="auto">
          <a:xfrm>
            <a:off x="6567311" y="2290763"/>
            <a:ext cx="86078" cy="93662"/>
          </a:xfrm>
          <a:prstGeom prst="rect">
            <a:avLst/>
          </a:prstGeom>
          <a:solidFill>
            <a:srgbClr val="FFFFCC"/>
          </a:solidFill>
          <a:ln w="14288">
            <a:solidFill>
              <a:srgbClr val="000000"/>
            </a:solidFill>
            <a:miter lim="800000"/>
            <a:headEnd/>
            <a:tailEnd/>
          </a:ln>
        </p:spPr>
        <p:txBody>
          <a:bodyPr/>
          <a:lstStyle/>
          <a:p>
            <a:endParaRPr lang="en-US" smtClean="0">
              <a:solidFill>
                <a:srgbClr val="FAFD00"/>
              </a:solidFill>
            </a:endParaRPr>
          </a:p>
        </p:txBody>
      </p:sp>
      <p:sp>
        <p:nvSpPr>
          <p:cNvPr id="2750556" name="Rectangle 92"/>
          <p:cNvSpPr>
            <a:spLocks noChangeArrowheads="1"/>
          </p:cNvSpPr>
          <p:nvPr/>
        </p:nvSpPr>
        <p:spPr bwMode="auto">
          <a:xfrm>
            <a:off x="6702778" y="2224089"/>
            <a:ext cx="135293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lang="en-US" sz="1400" dirty="0" smtClean="0">
                <a:solidFill>
                  <a:srgbClr val="000000"/>
                </a:solidFill>
                <a:latin typeface="Arial" pitchFamily="34" charset="0"/>
              </a:rPr>
              <a:t>Onion extract gel</a:t>
            </a:r>
            <a:endParaRPr lang="en-US" sz="2000" dirty="0" smtClean="0">
              <a:solidFill>
                <a:srgbClr val="FFFFFF"/>
              </a:solidFill>
              <a:latin typeface="Arial" pitchFamily="34" charset="0"/>
            </a:endParaRPr>
          </a:p>
        </p:txBody>
      </p:sp>
      <p:sp>
        <p:nvSpPr>
          <p:cNvPr id="2750557" name="Rectangle 93"/>
          <p:cNvSpPr>
            <a:spLocks noChangeArrowheads="1"/>
          </p:cNvSpPr>
          <p:nvPr/>
        </p:nvSpPr>
        <p:spPr bwMode="auto">
          <a:xfrm>
            <a:off x="6702778" y="2438401"/>
            <a:ext cx="42800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lang="en-US" sz="1400" dirty="0" smtClean="0">
                <a:solidFill>
                  <a:srgbClr val="000000"/>
                </a:solidFill>
                <a:latin typeface="Arial" pitchFamily="34" charset="0"/>
              </a:rPr>
              <a:t>(OE) </a:t>
            </a:r>
            <a:endParaRPr lang="en-US" sz="2000" dirty="0" smtClean="0">
              <a:solidFill>
                <a:srgbClr val="FFFFFF"/>
              </a:solidFill>
              <a:latin typeface="Arial" pitchFamily="34" charset="0"/>
            </a:endParaRPr>
          </a:p>
        </p:txBody>
      </p:sp>
      <p:sp>
        <p:nvSpPr>
          <p:cNvPr id="2750558" name="Rectangle 94"/>
          <p:cNvSpPr>
            <a:spLocks noChangeArrowheads="1"/>
          </p:cNvSpPr>
          <p:nvPr/>
        </p:nvSpPr>
        <p:spPr bwMode="auto">
          <a:xfrm>
            <a:off x="62089" y="466725"/>
            <a:ext cx="7991123" cy="5378450"/>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mtClean="0">
              <a:solidFill>
                <a:srgbClr val="FAFD00"/>
              </a:solidFill>
            </a:endParaRPr>
          </a:p>
        </p:txBody>
      </p:sp>
      <p:sp>
        <p:nvSpPr>
          <p:cNvPr id="2750559" name="Rectangle 95"/>
          <p:cNvSpPr>
            <a:spLocks noChangeArrowheads="1"/>
          </p:cNvSpPr>
          <p:nvPr/>
        </p:nvSpPr>
        <p:spPr bwMode="auto">
          <a:xfrm>
            <a:off x="1143000" y="2312988"/>
            <a:ext cx="32412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1" hangingPunct="1"/>
            <a:r>
              <a:rPr lang="en-US" sz="2800" smtClean="0">
                <a:solidFill>
                  <a:srgbClr val="000000"/>
                </a:solidFill>
                <a:latin typeface="Arial" pitchFamily="34" charset="0"/>
              </a:rPr>
              <a:t>*</a:t>
            </a:r>
          </a:p>
        </p:txBody>
      </p:sp>
      <p:sp>
        <p:nvSpPr>
          <p:cNvPr id="2750560" name="Rectangle 96"/>
          <p:cNvSpPr>
            <a:spLocks noChangeArrowheads="1"/>
          </p:cNvSpPr>
          <p:nvPr/>
        </p:nvSpPr>
        <p:spPr bwMode="auto">
          <a:xfrm>
            <a:off x="1851378" y="3546476"/>
            <a:ext cx="32412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1" hangingPunct="1"/>
            <a:r>
              <a:rPr lang="en-US" sz="2800" smtClean="0">
                <a:solidFill>
                  <a:srgbClr val="000000"/>
                </a:solidFill>
                <a:latin typeface="Arial" pitchFamily="34" charset="0"/>
              </a:rPr>
              <a:t>*</a:t>
            </a:r>
          </a:p>
        </p:txBody>
      </p:sp>
      <p:sp>
        <p:nvSpPr>
          <p:cNvPr id="2750561" name="Rectangle 97"/>
          <p:cNvSpPr>
            <a:spLocks noChangeArrowheads="1"/>
          </p:cNvSpPr>
          <p:nvPr/>
        </p:nvSpPr>
        <p:spPr bwMode="auto">
          <a:xfrm>
            <a:off x="2549878" y="3473451"/>
            <a:ext cx="32412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1" hangingPunct="1"/>
            <a:r>
              <a:rPr lang="en-US" sz="2800" smtClean="0">
                <a:solidFill>
                  <a:srgbClr val="000000"/>
                </a:solidFill>
                <a:latin typeface="Arial" pitchFamily="34" charset="0"/>
              </a:rPr>
              <a:t>*</a:t>
            </a:r>
          </a:p>
        </p:txBody>
      </p:sp>
      <p:sp>
        <p:nvSpPr>
          <p:cNvPr id="2750562" name="Rectangle 98"/>
          <p:cNvSpPr>
            <a:spLocks noChangeArrowheads="1"/>
          </p:cNvSpPr>
          <p:nvPr/>
        </p:nvSpPr>
        <p:spPr bwMode="auto">
          <a:xfrm>
            <a:off x="3262489" y="1952626"/>
            <a:ext cx="32412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1" hangingPunct="1"/>
            <a:r>
              <a:rPr lang="en-US" sz="2800" smtClean="0">
                <a:solidFill>
                  <a:srgbClr val="000000"/>
                </a:solidFill>
                <a:latin typeface="Arial" pitchFamily="34" charset="0"/>
              </a:rPr>
              <a:t>*</a:t>
            </a:r>
          </a:p>
        </p:txBody>
      </p:sp>
      <p:sp>
        <p:nvSpPr>
          <p:cNvPr id="2750563" name="Rectangle 99"/>
          <p:cNvSpPr>
            <a:spLocks noChangeArrowheads="1"/>
          </p:cNvSpPr>
          <p:nvPr/>
        </p:nvSpPr>
        <p:spPr bwMode="auto">
          <a:xfrm>
            <a:off x="5867400" y="1670050"/>
            <a:ext cx="32412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1" hangingPunct="1"/>
            <a:r>
              <a:rPr lang="en-US" sz="2800" dirty="0" smtClean="0">
                <a:solidFill>
                  <a:srgbClr val="000000"/>
                </a:solidFill>
                <a:latin typeface="Arial" pitchFamily="34" charset="0"/>
              </a:rPr>
              <a:t>*</a:t>
            </a:r>
          </a:p>
        </p:txBody>
      </p:sp>
      <p:sp>
        <p:nvSpPr>
          <p:cNvPr id="2750564" name="Rectangle 100"/>
          <p:cNvSpPr>
            <a:spLocks noChangeArrowheads="1"/>
          </p:cNvSpPr>
          <p:nvPr/>
        </p:nvSpPr>
        <p:spPr bwMode="auto">
          <a:xfrm>
            <a:off x="118533" y="5424489"/>
            <a:ext cx="34496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1" hangingPunct="1"/>
            <a:r>
              <a:rPr lang="en-US" sz="3200" smtClean="0">
                <a:solidFill>
                  <a:srgbClr val="000000"/>
                </a:solidFill>
                <a:latin typeface="Arial" pitchFamily="34" charset="0"/>
              </a:rPr>
              <a:t>*</a:t>
            </a:r>
          </a:p>
        </p:txBody>
      </p:sp>
      <p:sp>
        <p:nvSpPr>
          <p:cNvPr id="2750565" name="Text Box 101"/>
          <p:cNvSpPr txBox="1">
            <a:spLocks noChangeArrowheads="1"/>
          </p:cNvSpPr>
          <p:nvPr/>
        </p:nvSpPr>
        <p:spPr bwMode="auto">
          <a:xfrm>
            <a:off x="290689" y="5451476"/>
            <a:ext cx="178125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1" hangingPunct="1"/>
            <a:r>
              <a:rPr lang="en-US" sz="1800" smtClean="0">
                <a:solidFill>
                  <a:srgbClr val="000000"/>
                </a:solidFill>
                <a:latin typeface="Arial" pitchFamily="34" charset="0"/>
              </a:rPr>
              <a:t>denotes </a:t>
            </a:r>
            <a:r>
              <a:rPr lang="en-US" sz="1800" i="1" smtClean="0">
                <a:solidFill>
                  <a:srgbClr val="000000"/>
                </a:solidFill>
                <a:latin typeface="Arial" pitchFamily="34" charset="0"/>
              </a:rPr>
              <a:t>p</a:t>
            </a:r>
            <a:r>
              <a:rPr lang="en-US" sz="1800" smtClean="0">
                <a:solidFill>
                  <a:srgbClr val="000000"/>
                </a:solidFill>
                <a:latin typeface="Arial" pitchFamily="34" charset="0"/>
              </a:rPr>
              <a:t>&lt;0.05</a:t>
            </a:r>
          </a:p>
        </p:txBody>
      </p:sp>
      <p:sp>
        <p:nvSpPr>
          <p:cNvPr id="2750566" name="Text Box 102"/>
          <p:cNvSpPr txBox="1">
            <a:spLocks noChangeArrowheads="1"/>
          </p:cNvSpPr>
          <p:nvPr/>
        </p:nvSpPr>
        <p:spPr bwMode="auto">
          <a:xfrm rot="-5400000">
            <a:off x="5483431" y="5593656"/>
            <a:ext cx="84960" cy="307777"/>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gn="l" eaLnBrk="1" hangingPunct="1"/>
            <a:r>
              <a:rPr lang="en-US" sz="2000" b="1" smtClean="0">
                <a:solidFill>
                  <a:srgbClr val="000000"/>
                </a:solidFill>
                <a:latin typeface="Arial" pitchFamily="34" charset="0"/>
              </a:rPr>
              <a:t>(</a:t>
            </a:r>
          </a:p>
        </p:txBody>
      </p:sp>
      <p:sp>
        <p:nvSpPr>
          <p:cNvPr id="2750567" name="Text Box 103"/>
          <p:cNvSpPr txBox="1">
            <a:spLocks noChangeArrowheads="1"/>
          </p:cNvSpPr>
          <p:nvPr/>
        </p:nvSpPr>
        <p:spPr bwMode="auto">
          <a:xfrm rot="-5400000">
            <a:off x="6197454" y="5392044"/>
            <a:ext cx="84960" cy="307777"/>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gn="l" eaLnBrk="1" hangingPunct="1"/>
            <a:r>
              <a:rPr lang="en-US" sz="2000" b="1" smtClean="0">
                <a:solidFill>
                  <a:srgbClr val="000000"/>
                </a:solidFill>
                <a:latin typeface="Arial" pitchFamily="34" charset="0"/>
              </a:rPr>
              <a:t>(</a:t>
            </a:r>
          </a:p>
        </p:txBody>
      </p:sp>
      <p:sp>
        <p:nvSpPr>
          <p:cNvPr id="2750568" name="Text Box 104"/>
          <p:cNvSpPr txBox="1">
            <a:spLocks noChangeArrowheads="1"/>
          </p:cNvSpPr>
          <p:nvPr/>
        </p:nvSpPr>
        <p:spPr bwMode="auto">
          <a:xfrm rot="-5400000">
            <a:off x="6188987" y="4641156"/>
            <a:ext cx="84960" cy="307777"/>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gn="l" eaLnBrk="1" hangingPunct="1"/>
            <a:r>
              <a:rPr lang="en-US" sz="2000" b="1" smtClean="0">
                <a:solidFill>
                  <a:srgbClr val="000000"/>
                </a:solidFill>
                <a:latin typeface="Arial" pitchFamily="34" charset="0"/>
              </a:rPr>
              <a:t>)</a:t>
            </a:r>
          </a:p>
        </p:txBody>
      </p:sp>
      <p:sp>
        <p:nvSpPr>
          <p:cNvPr id="2750569" name="Text Box 105"/>
          <p:cNvSpPr txBox="1">
            <a:spLocks noChangeArrowheads="1"/>
          </p:cNvSpPr>
          <p:nvPr/>
        </p:nvSpPr>
        <p:spPr bwMode="auto">
          <a:xfrm rot="-5400000">
            <a:off x="5477787" y="4453831"/>
            <a:ext cx="84960" cy="307777"/>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gn="l" eaLnBrk="1" hangingPunct="1"/>
            <a:r>
              <a:rPr lang="en-US" sz="2000" b="1" smtClean="0">
                <a:solidFill>
                  <a:srgbClr val="000000"/>
                </a:solidFill>
                <a:latin typeface="Arial" pitchFamily="34" charset="0"/>
              </a:rPr>
              <a:t>)</a:t>
            </a:r>
          </a:p>
        </p:txBody>
      </p:sp>
      <p:sp>
        <p:nvSpPr>
          <p:cNvPr id="106" name="TextBox 105"/>
          <p:cNvSpPr txBox="1"/>
          <p:nvPr/>
        </p:nvSpPr>
        <p:spPr>
          <a:xfrm>
            <a:off x="4334933" y="6457890"/>
            <a:ext cx="4775200" cy="400110"/>
          </a:xfrm>
          <a:prstGeom prst="rect">
            <a:avLst/>
          </a:prstGeom>
          <a:noFill/>
        </p:spPr>
        <p:txBody>
          <a:bodyPr wrap="square" rtlCol="0">
            <a:spAutoFit/>
          </a:bodyPr>
          <a:lstStyle/>
          <a:p>
            <a:r>
              <a:rPr lang="en-US" sz="2000" dirty="0" smtClean="0">
                <a:solidFill>
                  <a:srgbClr val="FFFFFF"/>
                </a:solidFill>
              </a:rPr>
              <a:t>Perez et al J Drugs </a:t>
            </a:r>
            <a:r>
              <a:rPr lang="en-US" sz="2000" dirty="0" err="1" smtClean="0">
                <a:solidFill>
                  <a:srgbClr val="FFFFFF"/>
                </a:solidFill>
              </a:rPr>
              <a:t>Dermatol</a:t>
            </a:r>
            <a:r>
              <a:rPr lang="en-US" sz="2000" dirty="0" smtClean="0">
                <a:solidFill>
                  <a:srgbClr val="FFFFFF"/>
                </a:solidFill>
              </a:rPr>
              <a:t> 9:514, 2010</a:t>
            </a:r>
            <a:endParaRPr lang="en-US" sz="2000" dirty="0">
              <a:solidFill>
                <a:srgbClr val="FFFFFF"/>
              </a:solidFill>
            </a:endParaRPr>
          </a:p>
        </p:txBody>
      </p:sp>
    </p:spTree>
    <p:extLst>
      <p:ext uri="{BB962C8B-B14F-4D97-AF65-F5344CB8AC3E}">
        <p14:creationId xmlns:p14="http://schemas.microsoft.com/office/powerpoint/2010/main" val="31807837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750556"/>
                                        </p:tgtEl>
                                        <p:attrNameLst>
                                          <p:attrName>style.visibility</p:attrName>
                                        </p:attrNameLst>
                                      </p:cBhvr>
                                      <p:to>
                                        <p:strVal val="visible"/>
                                      </p:to>
                                    </p:set>
                                    <p:anim calcmode="lin" valueType="num">
                                      <p:cBhvr>
                                        <p:cTn id="7" dur="500" fill="hold"/>
                                        <p:tgtEl>
                                          <p:spTgt spid="2750556"/>
                                        </p:tgtEl>
                                        <p:attrNameLst>
                                          <p:attrName>ppt_w</p:attrName>
                                        </p:attrNameLst>
                                      </p:cBhvr>
                                      <p:tavLst>
                                        <p:tav tm="0">
                                          <p:val>
                                            <p:fltVal val="0"/>
                                          </p:val>
                                        </p:tav>
                                        <p:tav tm="100000">
                                          <p:val>
                                            <p:strVal val="#ppt_w"/>
                                          </p:val>
                                        </p:tav>
                                      </p:tavLst>
                                    </p:anim>
                                    <p:anim calcmode="lin" valueType="num">
                                      <p:cBhvr>
                                        <p:cTn id="8" dur="500" fill="hold"/>
                                        <p:tgtEl>
                                          <p:spTgt spid="2750556"/>
                                        </p:tgtEl>
                                        <p:attrNameLst>
                                          <p:attrName>ppt_h</p:attrName>
                                        </p:attrNameLst>
                                      </p:cBhvr>
                                      <p:tavLst>
                                        <p:tav tm="0">
                                          <p:val>
                                            <p:fltVal val="0"/>
                                          </p:val>
                                        </p:tav>
                                        <p:tav tm="100000">
                                          <p:val>
                                            <p:strVal val="#ppt_h"/>
                                          </p:val>
                                        </p:tav>
                                      </p:tavLst>
                                    </p:anim>
                                    <p:animEffect transition="in" filter="fade">
                                      <p:cBhvr>
                                        <p:cTn id="9" dur="500"/>
                                        <p:tgtEl>
                                          <p:spTgt spid="275055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750557"/>
                                        </p:tgtEl>
                                        <p:attrNameLst>
                                          <p:attrName>style.visibility</p:attrName>
                                        </p:attrNameLst>
                                      </p:cBhvr>
                                      <p:to>
                                        <p:strVal val="visible"/>
                                      </p:to>
                                    </p:set>
                                    <p:anim calcmode="lin" valueType="num">
                                      <p:cBhvr>
                                        <p:cTn id="12" dur="500" fill="hold"/>
                                        <p:tgtEl>
                                          <p:spTgt spid="2750557"/>
                                        </p:tgtEl>
                                        <p:attrNameLst>
                                          <p:attrName>ppt_w</p:attrName>
                                        </p:attrNameLst>
                                      </p:cBhvr>
                                      <p:tavLst>
                                        <p:tav tm="0">
                                          <p:val>
                                            <p:fltVal val="0"/>
                                          </p:val>
                                        </p:tav>
                                        <p:tav tm="100000">
                                          <p:val>
                                            <p:strVal val="#ppt_w"/>
                                          </p:val>
                                        </p:tav>
                                      </p:tavLst>
                                    </p:anim>
                                    <p:anim calcmode="lin" valueType="num">
                                      <p:cBhvr>
                                        <p:cTn id="13" dur="500" fill="hold"/>
                                        <p:tgtEl>
                                          <p:spTgt spid="2750557"/>
                                        </p:tgtEl>
                                        <p:attrNameLst>
                                          <p:attrName>ppt_h</p:attrName>
                                        </p:attrNameLst>
                                      </p:cBhvr>
                                      <p:tavLst>
                                        <p:tav tm="0">
                                          <p:val>
                                            <p:fltVal val="0"/>
                                          </p:val>
                                        </p:tav>
                                        <p:tav tm="100000">
                                          <p:val>
                                            <p:strVal val="#ppt_h"/>
                                          </p:val>
                                        </p:tav>
                                      </p:tavLst>
                                    </p:anim>
                                    <p:animEffect transition="in" filter="fade">
                                      <p:cBhvr>
                                        <p:cTn id="14" dur="500"/>
                                        <p:tgtEl>
                                          <p:spTgt spid="2750557"/>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2750554"/>
                                        </p:tgtEl>
                                        <p:attrNameLst>
                                          <p:attrName>style.visibility</p:attrName>
                                        </p:attrNameLst>
                                      </p:cBhvr>
                                      <p:to>
                                        <p:strVal val="visible"/>
                                      </p:to>
                                    </p:set>
                                    <p:anim calcmode="lin" valueType="num">
                                      <p:cBhvr>
                                        <p:cTn id="19" dur="500" fill="hold"/>
                                        <p:tgtEl>
                                          <p:spTgt spid="2750554"/>
                                        </p:tgtEl>
                                        <p:attrNameLst>
                                          <p:attrName>ppt_w</p:attrName>
                                        </p:attrNameLst>
                                      </p:cBhvr>
                                      <p:tavLst>
                                        <p:tav tm="0">
                                          <p:val>
                                            <p:fltVal val="0"/>
                                          </p:val>
                                        </p:tav>
                                        <p:tav tm="100000">
                                          <p:val>
                                            <p:strVal val="#ppt_w"/>
                                          </p:val>
                                        </p:tav>
                                      </p:tavLst>
                                    </p:anim>
                                    <p:anim calcmode="lin" valueType="num">
                                      <p:cBhvr>
                                        <p:cTn id="20" dur="500" fill="hold"/>
                                        <p:tgtEl>
                                          <p:spTgt spid="2750554"/>
                                        </p:tgtEl>
                                        <p:attrNameLst>
                                          <p:attrName>ppt_h</p:attrName>
                                        </p:attrNameLst>
                                      </p:cBhvr>
                                      <p:tavLst>
                                        <p:tav tm="0">
                                          <p:val>
                                            <p:fltVal val="0"/>
                                          </p:val>
                                        </p:tav>
                                        <p:tav tm="100000">
                                          <p:val>
                                            <p:strVal val="#ppt_h"/>
                                          </p:val>
                                        </p:tav>
                                      </p:tavLst>
                                    </p:anim>
                                    <p:anim calcmode="lin" valueType="num">
                                      <p:cBhvr>
                                        <p:cTn id="21" dur="500" fill="hold"/>
                                        <p:tgtEl>
                                          <p:spTgt spid="2750554"/>
                                        </p:tgtEl>
                                        <p:attrNameLst>
                                          <p:attrName>style.rotation</p:attrName>
                                        </p:attrNameLst>
                                      </p:cBhvr>
                                      <p:tavLst>
                                        <p:tav tm="0">
                                          <p:val>
                                            <p:fltVal val="90"/>
                                          </p:val>
                                        </p:tav>
                                        <p:tav tm="100000">
                                          <p:val>
                                            <p:fltVal val="0"/>
                                          </p:val>
                                        </p:tav>
                                      </p:tavLst>
                                    </p:anim>
                                    <p:animEffect transition="in" filter="fade">
                                      <p:cBhvr>
                                        <p:cTn id="22" dur="500"/>
                                        <p:tgtEl>
                                          <p:spTgt spid="2750554"/>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2750552"/>
                                        </p:tgtEl>
                                        <p:attrNameLst>
                                          <p:attrName>style.visibility</p:attrName>
                                        </p:attrNameLst>
                                      </p:cBhvr>
                                      <p:to>
                                        <p:strVal val="visible"/>
                                      </p:to>
                                    </p:set>
                                    <p:anim calcmode="lin" valueType="num">
                                      <p:cBhvr>
                                        <p:cTn id="25" dur="500" fill="hold"/>
                                        <p:tgtEl>
                                          <p:spTgt spid="2750552"/>
                                        </p:tgtEl>
                                        <p:attrNameLst>
                                          <p:attrName>ppt_w</p:attrName>
                                        </p:attrNameLst>
                                      </p:cBhvr>
                                      <p:tavLst>
                                        <p:tav tm="0">
                                          <p:val>
                                            <p:fltVal val="0"/>
                                          </p:val>
                                        </p:tav>
                                        <p:tav tm="100000">
                                          <p:val>
                                            <p:strVal val="#ppt_w"/>
                                          </p:val>
                                        </p:tav>
                                      </p:tavLst>
                                    </p:anim>
                                    <p:anim calcmode="lin" valueType="num">
                                      <p:cBhvr>
                                        <p:cTn id="26" dur="500" fill="hold"/>
                                        <p:tgtEl>
                                          <p:spTgt spid="2750552"/>
                                        </p:tgtEl>
                                        <p:attrNameLst>
                                          <p:attrName>ppt_h</p:attrName>
                                        </p:attrNameLst>
                                      </p:cBhvr>
                                      <p:tavLst>
                                        <p:tav tm="0">
                                          <p:val>
                                            <p:fltVal val="0"/>
                                          </p:val>
                                        </p:tav>
                                        <p:tav tm="100000">
                                          <p:val>
                                            <p:strVal val="#ppt_h"/>
                                          </p:val>
                                        </p:tav>
                                      </p:tavLst>
                                    </p:anim>
                                    <p:anim calcmode="lin" valueType="num">
                                      <p:cBhvr>
                                        <p:cTn id="27" dur="500" fill="hold"/>
                                        <p:tgtEl>
                                          <p:spTgt spid="2750552"/>
                                        </p:tgtEl>
                                        <p:attrNameLst>
                                          <p:attrName>style.rotation</p:attrName>
                                        </p:attrNameLst>
                                      </p:cBhvr>
                                      <p:tavLst>
                                        <p:tav tm="0">
                                          <p:val>
                                            <p:fltVal val="90"/>
                                          </p:val>
                                        </p:tav>
                                        <p:tav tm="100000">
                                          <p:val>
                                            <p:fltVal val="0"/>
                                          </p:val>
                                        </p:tav>
                                      </p:tavLst>
                                    </p:anim>
                                    <p:animEffect transition="in" filter="fade">
                                      <p:cBhvr>
                                        <p:cTn id="28" dur="500"/>
                                        <p:tgtEl>
                                          <p:spTgt spid="2750552"/>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2750553"/>
                                        </p:tgtEl>
                                        <p:attrNameLst>
                                          <p:attrName>style.visibility</p:attrName>
                                        </p:attrNameLst>
                                      </p:cBhvr>
                                      <p:to>
                                        <p:strVal val="visible"/>
                                      </p:to>
                                    </p:set>
                                    <p:anim calcmode="lin" valueType="num">
                                      <p:cBhvr>
                                        <p:cTn id="31" dur="500" fill="hold"/>
                                        <p:tgtEl>
                                          <p:spTgt spid="2750553"/>
                                        </p:tgtEl>
                                        <p:attrNameLst>
                                          <p:attrName>ppt_w</p:attrName>
                                        </p:attrNameLst>
                                      </p:cBhvr>
                                      <p:tavLst>
                                        <p:tav tm="0">
                                          <p:val>
                                            <p:fltVal val="0"/>
                                          </p:val>
                                        </p:tav>
                                        <p:tav tm="100000">
                                          <p:val>
                                            <p:strVal val="#ppt_w"/>
                                          </p:val>
                                        </p:tav>
                                      </p:tavLst>
                                    </p:anim>
                                    <p:anim calcmode="lin" valueType="num">
                                      <p:cBhvr>
                                        <p:cTn id="32" dur="500" fill="hold"/>
                                        <p:tgtEl>
                                          <p:spTgt spid="2750553"/>
                                        </p:tgtEl>
                                        <p:attrNameLst>
                                          <p:attrName>ppt_h</p:attrName>
                                        </p:attrNameLst>
                                      </p:cBhvr>
                                      <p:tavLst>
                                        <p:tav tm="0">
                                          <p:val>
                                            <p:fltVal val="0"/>
                                          </p:val>
                                        </p:tav>
                                        <p:tav tm="100000">
                                          <p:val>
                                            <p:strVal val="#ppt_h"/>
                                          </p:val>
                                        </p:tav>
                                      </p:tavLst>
                                    </p:anim>
                                    <p:anim calcmode="lin" valueType="num">
                                      <p:cBhvr>
                                        <p:cTn id="33" dur="500" fill="hold"/>
                                        <p:tgtEl>
                                          <p:spTgt spid="2750553"/>
                                        </p:tgtEl>
                                        <p:attrNameLst>
                                          <p:attrName>style.rotation</p:attrName>
                                        </p:attrNameLst>
                                      </p:cBhvr>
                                      <p:tavLst>
                                        <p:tav tm="0">
                                          <p:val>
                                            <p:fltVal val="90"/>
                                          </p:val>
                                        </p:tav>
                                        <p:tav tm="100000">
                                          <p:val>
                                            <p:fltVal val="0"/>
                                          </p:val>
                                        </p:tav>
                                      </p:tavLst>
                                    </p:anim>
                                    <p:animEffect transition="in" filter="fade">
                                      <p:cBhvr>
                                        <p:cTn id="34" dur="500"/>
                                        <p:tgtEl>
                                          <p:spTgt spid="2750553"/>
                                        </p:tgtEl>
                                      </p:cBhvr>
                                    </p:animEffect>
                                  </p:childTnLst>
                                </p:cTn>
                              </p:par>
                            </p:childTnLst>
                          </p:cTn>
                        </p:par>
                      </p:childTnLst>
                    </p:cTn>
                  </p:par>
                  <p:par>
                    <p:cTn id="35" fill="hold">
                      <p:stCondLst>
                        <p:cond delay="indefinite"/>
                      </p:stCondLst>
                      <p:childTnLst>
                        <p:par>
                          <p:cTn id="36" fill="hold">
                            <p:stCondLst>
                              <p:cond delay="0"/>
                            </p:stCondLst>
                            <p:childTnLst>
                              <p:par>
                                <p:cTn id="37" presetID="12" presetClass="entr" presetSubtype="4" fill="hold" grpId="0" nodeType="clickEffect">
                                  <p:stCondLst>
                                    <p:cond delay="0"/>
                                  </p:stCondLst>
                                  <p:childTnLst>
                                    <p:set>
                                      <p:cBhvr>
                                        <p:cTn id="38" dur="1" fill="hold">
                                          <p:stCondLst>
                                            <p:cond delay="0"/>
                                          </p:stCondLst>
                                        </p:cTn>
                                        <p:tgtEl>
                                          <p:spTgt spid="2750495"/>
                                        </p:tgtEl>
                                        <p:attrNameLst>
                                          <p:attrName>style.visibility</p:attrName>
                                        </p:attrNameLst>
                                      </p:cBhvr>
                                      <p:to>
                                        <p:strVal val="visible"/>
                                      </p:to>
                                    </p:set>
                                    <p:animEffect transition="in" filter="slide(fromBottom)">
                                      <p:cBhvr>
                                        <p:cTn id="39" dur="500"/>
                                        <p:tgtEl>
                                          <p:spTgt spid="2750495"/>
                                        </p:tgtEl>
                                      </p:cBhvr>
                                    </p:animEffect>
                                  </p:childTnLst>
                                </p:cTn>
                              </p:par>
                              <p:par>
                                <p:cTn id="40" presetID="5" presetClass="entr" presetSubtype="10" fill="hold" grpId="0" nodeType="withEffect">
                                  <p:stCondLst>
                                    <p:cond delay="0"/>
                                  </p:stCondLst>
                                  <p:childTnLst>
                                    <p:set>
                                      <p:cBhvr>
                                        <p:cTn id="41" dur="1" fill="hold">
                                          <p:stCondLst>
                                            <p:cond delay="0"/>
                                          </p:stCondLst>
                                        </p:cTn>
                                        <p:tgtEl>
                                          <p:spTgt spid="2750559"/>
                                        </p:tgtEl>
                                        <p:attrNameLst>
                                          <p:attrName>style.visibility</p:attrName>
                                        </p:attrNameLst>
                                      </p:cBhvr>
                                      <p:to>
                                        <p:strVal val="visible"/>
                                      </p:to>
                                    </p:set>
                                    <p:animEffect transition="in" filter="checkerboard(across)">
                                      <p:cBhvr>
                                        <p:cTn id="42" dur="500"/>
                                        <p:tgtEl>
                                          <p:spTgt spid="2750559"/>
                                        </p:tgtEl>
                                      </p:cBhvr>
                                    </p:animEffect>
                                  </p:childTnLst>
                                </p:cTn>
                              </p:par>
                            </p:childTnLst>
                          </p:cTn>
                        </p:par>
                      </p:childTnLst>
                    </p:cTn>
                  </p:par>
                  <p:par>
                    <p:cTn id="43" fill="hold">
                      <p:stCondLst>
                        <p:cond delay="indefinite"/>
                      </p:stCondLst>
                      <p:childTnLst>
                        <p:par>
                          <p:cTn id="44" fill="hold">
                            <p:stCondLst>
                              <p:cond delay="0"/>
                            </p:stCondLst>
                            <p:childTnLst>
                              <p:par>
                                <p:cTn id="45" presetID="12" presetClass="entr" presetSubtype="4" fill="hold" grpId="0" nodeType="clickEffect">
                                  <p:stCondLst>
                                    <p:cond delay="0"/>
                                  </p:stCondLst>
                                  <p:childTnLst>
                                    <p:set>
                                      <p:cBhvr>
                                        <p:cTn id="46" dur="1" fill="hold">
                                          <p:stCondLst>
                                            <p:cond delay="0"/>
                                          </p:stCondLst>
                                        </p:cTn>
                                        <p:tgtEl>
                                          <p:spTgt spid="2750496"/>
                                        </p:tgtEl>
                                        <p:attrNameLst>
                                          <p:attrName>style.visibility</p:attrName>
                                        </p:attrNameLst>
                                      </p:cBhvr>
                                      <p:to>
                                        <p:strVal val="visible"/>
                                      </p:to>
                                    </p:set>
                                    <p:animEffect transition="in" filter="slide(fromBottom)">
                                      <p:cBhvr>
                                        <p:cTn id="47" dur="500"/>
                                        <p:tgtEl>
                                          <p:spTgt spid="2750496"/>
                                        </p:tgtEl>
                                      </p:cBhvr>
                                    </p:animEffect>
                                  </p:childTnLst>
                                </p:cTn>
                              </p:par>
                              <p:par>
                                <p:cTn id="48" presetID="5" presetClass="entr" presetSubtype="10" fill="hold" grpId="0" nodeType="withEffect">
                                  <p:stCondLst>
                                    <p:cond delay="0"/>
                                  </p:stCondLst>
                                  <p:childTnLst>
                                    <p:set>
                                      <p:cBhvr>
                                        <p:cTn id="49" dur="1" fill="hold">
                                          <p:stCondLst>
                                            <p:cond delay="0"/>
                                          </p:stCondLst>
                                        </p:cTn>
                                        <p:tgtEl>
                                          <p:spTgt spid="2750560"/>
                                        </p:tgtEl>
                                        <p:attrNameLst>
                                          <p:attrName>style.visibility</p:attrName>
                                        </p:attrNameLst>
                                      </p:cBhvr>
                                      <p:to>
                                        <p:strVal val="visible"/>
                                      </p:to>
                                    </p:set>
                                    <p:animEffect transition="in" filter="checkerboard(across)">
                                      <p:cBhvr>
                                        <p:cTn id="50" dur="500"/>
                                        <p:tgtEl>
                                          <p:spTgt spid="2750560"/>
                                        </p:tgtEl>
                                      </p:cBhvr>
                                    </p:animEffect>
                                  </p:childTnLst>
                                </p:cTn>
                              </p:par>
                            </p:childTnLst>
                          </p:cTn>
                        </p:par>
                      </p:childTnLst>
                    </p:cTn>
                  </p:par>
                  <p:par>
                    <p:cTn id="51" fill="hold">
                      <p:stCondLst>
                        <p:cond delay="indefinite"/>
                      </p:stCondLst>
                      <p:childTnLst>
                        <p:par>
                          <p:cTn id="52" fill="hold">
                            <p:stCondLst>
                              <p:cond delay="0"/>
                            </p:stCondLst>
                            <p:childTnLst>
                              <p:par>
                                <p:cTn id="53" presetID="12" presetClass="entr" presetSubtype="4" fill="hold" grpId="0" nodeType="clickEffect">
                                  <p:stCondLst>
                                    <p:cond delay="0"/>
                                  </p:stCondLst>
                                  <p:childTnLst>
                                    <p:set>
                                      <p:cBhvr>
                                        <p:cTn id="54" dur="1" fill="hold">
                                          <p:stCondLst>
                                            <p:cond delay="0"/>
                                          </p:stCondLst>
                                        </p:cTn>
                                        <p:tgtEl>
                                          <p:spTgt spid="2750497"/>
                                        </p:tgtEl>
                                        <p:attrNameLst>
                                          <p:attrName>style.visibility</p:attrName>
                                        </p:attrNameLst>
                                      </p:cBhvr>
                                      <p:to>
                                        <p:strVal val="visible"/>
                                      </p:to>
                                    </p:set>
                                    <p:animEffect transition="in" filter="slide(fromBottom)">
                                      <p:cBhvr>
                                        <p:cTn id="55" dur="500"/>
                                        <p:tgtEl>
                                          <p:spTgt spid="2750497"/>
                                        </p:tgtEl>
                                      </p:cBhvr>
                                    </p:animEffect>
                                  </p:childTnLst>
                                </p:cTn>
                              </p:par>
                              <p:par>
                                <p:cTn id="56" presetID="5" presetClass="entr" presetSubtype="10" fill="hold" grpId="0" nodeType="withEffect">
                                  <p:stCondLst>
                                    <p:cond delay="0"/>
                                  </p:stCondLst>
                                  <p:childTnLst>
                                    <p:set>
                                      <p:cBhvr>
                                        <p:cTn id="57" dur="1" fill="hold">
                                          <p:stCondLst>
                                            <p:cond delay="0"/>
                                          </p:stCondLst>
                                        </p:cTn>
                                        <p:tgtEl>
                                          <p:spTgt spid="2750561"/>
                                        </p:tgtEl>
                                        <p:attrNameLst>
                                          <p:attrName>style.visibility</p:attrName>
                                        </p:attrNameLst>
                                      </p:cBhvr>
                                      <p:to>
                                        <p:strVal val="visible"/>
                                      </p:to>
                                    </p:set>
                                    <p:animEffect transition="in" filter="checkerboard(across)">
                                      <p:cBhvr>
                                        <p:cTn id="58" dur="500"/>
                                        <p:tgtEl>
                                          <p:spTgt spid="2750561"/>
                                        </p:tgtEl>
                                      </p:cBhvr>
                                    </p:animEffect>
                                  </p:childTnLst>
                                </p:cTn>
                              </p:par>
                            </p:childTnLst>
                          </p:cTn>
                        </p:par>
                      </p:childTnLst>
                    </p:cTn>
                  </p:par>
                  <p:par>
                    <p:cTn id="59" fill="hold">
                      <p:stCondLst>
                        <p:cond delay="indefinite"/>
                      </p:stCondLst>
                      <p:childTnLst>
                        <p:par>
                          <p:cTn id="60" fill="hold">
                            <p:stCondLst>
                              <p:cond delay="0"/>
                            </p:stCondLst>
                            <p:childTnLst>
                              <p:par>
                                <p:cTn id="61" presetID="12" presetClass="entr" presetSubtype="4" fill="hold" grpId="0" nodeType="clickEffect">
                                  <p:stCondLst>
                                    <p:cond delay="0"/>
                                  </p:stCondLst>
                                  <p:childTnLst>
                                    <p:set>
                                      <p:cBhvr>
                                        <p:cTn id="62" dur="1" fill="hold">
                                          <p:stCondLst>
                                            <p:cond delay="0"/>
                                          </p:stCondLst>
                                        </p:cTn>
                                        <p:tgtEl>
                                          <p:spTgt spid="2750498"/>
                                        </p:tgtEl>
                                        <p:attrNameLst>
                                          <p:attrName>style.visibility</p:attrName>
                                        </p:attrNameLst>
                                      </p:cBhvr>
                                      <p:to>
                                        <p:strVal val="visible"/>
                                      </p:to>
                                    </p:set>
                                    <p:animEffect transition="in" filter="slide(fromBottom)">
                                      <p:cBhvr>
                                        <p:cTn id="63" dur="500"/>
                                        <p:tgtEl>
                                          <p:spTgt spid="2750498"/>
                                        </p:tgtEl>
                                      </p:cBhvr>
                                    </p:animEffect>
                                  </p:childTnLst>
                                </p:cTn>
                              </p:par>
                              <p:par>
                                <p:cTn id="64" presetID="5" presetClass="entr" presetSubtype="10" fill="hold" grpId="0" nodeType="withEffect">
                                  <p:stCondLst>
                                    <p:cond delay="0"/>
                                  </p:stCondLst>
                                  <p:childTnLst>
                                    <p:set>
                                      <p:cBhvr>
                                        <p:cTn id="65" dur="1" fill="hold">
                                          <p:stCondLst>
                                            <p:cond delay="0"/>
                                          </p:stCondLst>
                                        </p:cTn>
                                        <p:tgtEl>
                                          <p:spTgt spid="2750562"/>
                                        </p:tgtEl>
                                        <p:attrNameLst>
                                          <p:attrName>style.visibility</p:attrName>
                                        </p:attrNameLst>
                                      </p:cBhvr>
                                      <p:to>
                                        <p:strVal val="visible"/>
                                      </p:to>
                                    </p:set>
                                    <p:animEffect transition="in" filter="checkerboard(across)">
                                      <p:cBhvr>
                                        <p:cTn id="66" dur="500"/>
                                        <p:tgtEl>
                                          <p:spTgt spid="2750562"/>
                                        </p:tgtEl>
                                      </p:cBhvr>
                                    </p:animEffect>
                                  </p:childTnLst>
                                </p:cTn>
                              </p:par>
                            </p:childTnLst>
                          </p:cTn>
                        </p:par>
                      </p:childTnLst>
                    </p:cTn>
                  </p:par>
                  <p:par>
                    <p:cTn id="67" fill="hold">
                      <p:stCondLst>
                        <p:cond delay="indefinite"/>
                      </p:stCondLst>
                      <p:childTnLst>
                        <p:par>
                          <p:cTn id="68" fill="hold">
                            <p:stCondLst>
                              <p:cond delay="0"/>
                            </p:stCondLst>
                            <p:childTnLst>
                              <p:par>
                                <p:cTn id="69" presetID="45" presetClass="entr" presetSubtype="0" fill="hold" grpId="0" nodeType="clickEffect">
                                  <p:stCondLst>
                                    <p:cond delay="0"/>
                                  </p:stCondLst>
                                  <p:childTnLst>
                                    <p:set>
                                      <p:cBhvr>
                                        <p:cTn id="70" dur="1" fill="hold">
                                          <p:stCondLst>
                                            <p:cond delay="0"/>
                                          </p:stCondLst>
                                        </p:cTn>
                                        <p:tgtEl>
                                          <p:spTgt spid="2750494"/>
                                        </p:tgtEl>
                                        <p:attrNameLst>
                                          <p:attrName>style.visibility</p:attrName>
                                        </p:attrNameLst>
                                      </p:cBhvr>
                                      <p:to>
                                        <p:strVal val="visible"/>
                                      </p:to>
                                    </p:set>
                                    <p:animEffect transition="in" filter="fade">
                                      <p:cBhvr>
                                        <p:cTn id="71" dur="1000"/>
                                        <p:tgtEl>
                                          <p:spTgt spid="2750494"/>
                                        </p:tgtEl>
                                      </p:cBhvr>
                                    </p:animEffect>
                                    <p:anim calcmode="lin" valueType="num">
                                      <p:cBhvr>
                                        <p:cTn id="72" dur="1000" fill="hold"/>
                                        <p:tgtEl>
                                          <p:spTgt spid="2750494"/>
                                        </p:tgtEl>
                                        <p:attrNameLst>
                                          <p:attrName>ppt_w</p:attrName>
                                        </p:attrNameLst>
                                      </p:cBhvr>
                                      <p:tavLst>
                                        <p:tav tm="0" fmla="#ppt_w*sin(2.5*pi*$)">
                                          <p:val>
                                            <p:fltVal val="0"/>
                                          </p:val>
                                        </p:tav>
                                        <p:tav tm="100000">
                                          <p:val>
                                            <p:fltVal val="1"/>
                                          </p:val>
                                        </p:tav>
                                      </p:tavLst>
                                    </p:anim>
                                    <p:anim calcmode="lin" valueType="num">
                                      <p:cBhvr>
                                        <p:cTn id="73" dur="1000" fill="hold"/>
                                        <p:tgtEl>
                                          <p:spTgt spid="2750494"/>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2750563"/>
                                        </p:tgtEl>
                                        <p:attrNameLst>
                                          <p:attrName>style.visibility</p:attrName>
                                        </p:attrNameLst>
                                      </p:cBhvr>
                                      <p:to>
                                        <p:strVal val="visible"/>
                                      </p:to>
                                    </p:set>
                                    <p:animEffect transition="in" filter="fade">
                                      <p:cBhvr>
                                        <p:cTn id="76" dur="1000"/>
                                        <p:tgtEl>
                                          <p:spTgt spid="2750563"/>
                                        </p:tgtEl>
                                      </p:cBhvr>
                                    </p:animEffect>
                                    <p:anim calcmode="lin" valueType="num">
                                      <p:cBhvr>
                                        <p:cTn id="77" dur="1000" fill="hold"/>
                                        <p:tgtEl>
                                          <p:spTgt spid="2750563"/>
                                        </p:tgtEl>
                                        <p:attrNameLst>
                                          <p:attrName>ppt_w</p:attrName>
                                        </p:attrNameLst>
                                      </p:cBhvr>
                                      <p:tavLst>
                                        <p:tav tm="0" fmla="#ppt_w*sin(2.5*pi*$)">
                                          <p:val>
                                            <p:fltVal val="0"/>
                                          </p:val>
                                        </p:tav>
                                        <p:tav tm="100000">
                                          <p:val>
                                            <p:fltVal val="1"/>
                                          </p:val>
                                        </p:tav>
                                      </p:tavLst>
                                    </p:anim>
                                    <p:anim calcmode="lin" valueType="num">
                                      <p:cBhvr>
                                        <p:cTn id="78" dur="1000" fill="hold"/>
                                        <p:tgtEl>
                                          <p:spTgt spid="275056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50494" grpId="0" animBg="1"/>
      <p:bldP spid="2750495" grpId="0" animBg="1"/>
      <p:bldP spid="2750496" grpId="0" animBg="1"/>
      <p:bldP spid="2750497" grpId="0" animBg="1"/>
      <p:bldP spid="2750498" grpId="0" animBg="1"/>
      <p:bldP spid="2750552" grpId="0"/>
      <p:bldP spid="2750553" grpId="0"/>
      <p:bldP spid="2750554" grpId="0"/>
      <p:bldP spid="2750556" grpId="0"/>
      <p:bldP spid="2750557" grpId="0"/>
      <p:bldP spid="2750559" grpId="0"/>
      <p:bldP spid="2750560" grpId="0"/>
      <p:bldP spid="2750561" grpId="0"/>
      <p:bldP spid="2750562" grpId="0"/>
      <p:bldP spid="2750563"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69334" y="0"/>
            <a:ext cx="8805333" cy="1295400"/>
          </a:xfrm>
        </p:spPr>
        <p:txBody>
          <a:bodyPr/>
          <a:lstStyle/>
          <a:p>
            <a:pPr algn="ctr"/>
            <a:r>
              <a:rPr lang="en-US" dirty="0" smtClean="0">
                <a:solidFill>
                  <a:srgbClr val="FFFF00"/>
                </a:solidFill>
              </a:rPr>
              <a:t>Onion </a:t>
            </a:r>
            <a:r>
              <a:rPr lang="en-US" dirty="0">
                <a:solidFill>
                  <a:srgbClr val="FFFF00"/>
                </a:solidFill>
              </a:rPr>
              <a:t>Extract Gel </a:t>
            </a:r>
            <a:r>
              <a:rPr lang="en-US" dirty="0" smtClean="0">
                <a:solidFill>
                  <a:srgbClr val="FFFF00"/>
                </a:solidFill>
              </a:rPr>
              <a:t>Effect on the </a:t>
            </a:r>
            <a:r>
              <a:rPr lang="en-US" dirty="0">
                <a:solidFill>
                  <a:srgbClr val="FFFF00"/>
                </a:solidFill>
              </a:rPr>
              <a:t>Appearance of New </a:t>
            </a:r>
            <a:r>
              <a:rPr lang="en-US" dirty="0" smtClean="0">
                <a:solidFill>
                  <a:srgbClr val="FFFF00"/>
                </a:solidFill>
              </a:rPr>
              <a:t>Scars</a:t>
            </a:r>
            <a:endParaRPr lang="en-US" dirty="0">
              <a:solidFill>
                <a:srgbClr val="FFFF00"/>
              </a:solidFill>
            </a:endParaRPr>
          </a:p>
        </p:txBody>
      </p:sp>
      <p:sp>
        <p:nvSpPr>
          <p:cNvPr id="3" name="Content Placeholder 2"/>
          <p:cNvSpPr>
            <a:spLocks noGrp="1"/>
          </p:cNvSpPr>
          <p:nvPr>
            <p:ph sz="half" idx="1"/>
          </p:nvPr>
        </p:nvSpPr>
        <p:spPr>
          <a:xfrm>
            <a:off x="169334" y="1295400"/>
            <a:ext cx="8602133" cy="5334000"/>
          </a:xfrm>
        </p:spPr>
        <p:txBody>
          <a:bodyPr/>
          <a:lstStyle/>
          <a:p>
            <a:r>
              <a:rPr lang="en-US" dirty="0"/>
              <a:t>﻿</a:t>
            </a:r>
            <a:r>
              <a:rPr lang="en-US" dirty="0" smtClean="0"/>
              <a:t>Randomized, investigator-blind study: bilateral</a:t>
            </a:r>
            <a:r>
              <a:rPr lang="en-US" dirty="0"/>
              <a:t>, </a:t>
            </a:r>
            <a:r>
              <a:rPr lang="en-US" dirty="0" smtClean="0"/>
              <a:t>chest seborrheic </a:t>
            </a:r>
            <a:r>
              <a:rPr lang="en-US" dirty="0" err="1" smtClean="0"/>
              <a:t>keratoses</a:t>
            </a:r>
            <a:r>
              <a:rPr lang="en-US" dirty="0" smtClean="0"/>
              <a:t> surgically removed  in 44 subjects</a:t>
            </a:r>
          </a:p>
          <a:p>
            <a:r>
              <a:rPr lang="en-US" dirty="0" smtClean="0"/>
              <a:t>1 wound was randomly </a:t>
            </a:r>
            <a:r>
              <a:rPr lang="en-US" dirty="0"/>
              <a:t>assigned to </a:t>
            </a:r>
            <a:r>
              <a:rPr lang="en-US" dirty="0" smtClean="0"/>
              <a:t>once daily application of onion </a:t>
            </a:r>
            <a:r>
              <a:rPr lang="en-US" dirty="0"/>
              <a:t>extract gel </a:t>
            </a:r>
            <a:r>
              <a:rPr lang="en-US" dirty="0" smtClean="0"/>
              <a:t>for 8 weeks, </a:t>
            </a:r>
            <a:r>
              <a:rPr lang="en-US" dirty="0"/>
              <a:t>and no treatment on the </a:t>
            </a:r>
            <a:r>
              <a:rPr lang="en-US" dirty="0" smtClean="0"/>
              <a:t>opposite, control wound </a:t>
            </a:r>
          </a:p>
          <a:p>
            <a:r>
              <a:rPr lang="en-US" dirty="0" smtClean="0"/>
              <a:t>At 2, 4 and 8 weeks </a:t>
            </a:r>
            <a:r>
              <a:rPr lang="en-US" dirty="0"/>
              <a:t>after gel application, right and left scars were graded by the </a:t>
            </a:r>
            <a:r>
              <a:rPr lang="en-US" dirty="0" smtClean="0"/>
              <a:t>investigator and </a:t>
            </a:r>
            <a:r>
              <a:rPr lang="en-US" dirty="0"/>
              <a:t>subjects for improvement from baseline in overall appearance, texture, redness, and softness using 4-point ordinal </a:t>
            </a:r>
            <a:r>
              <a:rPr lang="en-US" dirty="0" smtClean="0"/>
              <a:t> scales </a:t>
            </a:r>
            <a:r>
              <a:rPr lang="en-US" dirty="0"/>
              <a:t>(0=no improvement, 1=mild improvement;  </a:t>
            </a:r>
            <a:r>
              <a:rPr lang="en-US" dirty="0" smtClean="0"/>
              <a:t>       2</a:t>
            </a:r>
            <a:r>
              <a:rPr lang="en-US" dirty="0"/>
              <a:t>= moderate improvement; 3=significant improvement</a:t>
            </a:r>
            <a:r>
              <a:rPr lang="en-US" dirty="0" smtClean="0"/>
              <a:t>)</a:t>
            </a:r>
          </a:p>
        </p:txBody>
      </p:sp>
      <p:sp>
        <p:nvSpPr>
          <p:cNvPr id="5" name="TextBox 4"/>
          <p:cNvSpPr txBox="1"/>
          <p:nvPr/>
        </p:nvSpPr>
        <p:spPr>
          <a:xfrm>
            <a:off x="369276" y="6279103"/>
            <a:ext cx="8763001" cy="400110"/>
          </a:xfrm>
          <a:prstGeom prst="rect">
            <a:avLst/>
          </a:prstGeom>
          <a:noFill/>
        </p:spPr>
        <p:txBody>
          <a:bodyPr wrap="square" rtlCol="0">
            <a:spAutoFit/>
          </a:bodyPr>
          <a:lstStyle/>
          <a:p>
            <a:pPr algn="l"/>
            <a:r>
              <a:rPr lang="de-DE" sz="2000" dirty="0" smtClean="0">
                <a:solidFill>
                  <a:srgbClr val="FFFFFF"/>
                </a:solidFill>
                <a:effectLst>
                  <a:outerShdw blurRad="38100" dist="38100" dir="2700000" algn="tl">
                    <a:srgbClr val="000000">
                      <a:alpha val="43137"/>
                    </a:srgbClr>
                  </a:outerShdw>
                </a:effectLst>
              </a:rPr>
              <a:t>Draelos, et al. J </a:t>
            </a:r>
            <a:r>
              <a:rPr lang="de-DE" sz="2000" dirty="0">
                <a:solidFill>
                  <a:srgbClr val="FFFFFF"/>
                </a:solidFill>
                <a:effectLst>
                  <a:outerShdw blurRad="38100" dist="38100" dir="2700000" algn="tl">
                    <a:srgbClr val="000000">
                      <a:alpha val="43137"/>
                    </a:srgbClr>
                  </a:outerShdw>
                </a:effectLst>
              </a:rPr>
              <a:t>Clin Aesthet Dermatol. 2012;5(6):</a:t>
            </a:r>
            <a:r>
              <a:rPr lang="de-DE" sz="2000" dirty="0" smtClean="0">
                <a:solidFill>
                  <a:srgbClr val="FFFFFF"/>
                </a:solidFill>
                <a:effectLst>
                  <a:outerShdw blurRad="38100" dist="38100" dir="2700000" algn="tl">
                    <a:srgbClr val="000000">
                      <a:alpha val="43137"/>
                    </a:srgbClr>
                  </a:outerShdw>
                </a:effectLst>
              </a:rPr>
              <a:t>18–24 </a:t>
            </a:r>
            <a:endParaRPr lang="en-US" sz="2000" dirty="0">
              <a:solidFill>
                <a:srgbClr val="FF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063382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672643"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910667" y="1700666"/>
            <a:ext cx="4071976" cy="3861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72644" name="Picture 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05065" y="1700666"/>
            <a:ext cx="4158469" cy="3861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1"/>
          <p:cNvSpPr>
            <a:spLocks noGrp="1"/>
          </p:cNvSpPr>
          <p:nvPr>
            <p:ph type="title"/>
          </p:nvPr>
        </p:nvSpPr>
        <p:spPr>
          <a:xfrm>
            <a:off x="0" y="0"/>
            <a:ext cx="9144000" cy="1524000"/>
          </a:xfrm>
        </p:spPr>
        <p:txBody>
          <a:bodyPr/>
          <a:lstStyle/>
          <a:p>
            <a:pPr algn="ctr"/>
            <a:r>
              <a:rPr lang="en-US" dirty="0" smtClean="0">
                <a:solidFill>
                  <a:srgbClr val="FFFF00"/>
                </a:solidFill>
              </a:rPr>
              <a:t>Onion </a:t>
            </a:r>
            <a:r>
              <a:rPr lang="en-US" dirty="0">
                <a:solidFill>
                  <a:srgbClr val="FFFF00"/>
                </a:solidFill>
              </a:rPr>
              <a:t>Extract Gel </a:t>
            </a:r>
            <a:r>
              <a:rPr lang="en-US" dirty="0" err="1" smtClean="0">
                <a:solidFill>
                  <a:srgbClr val="FFFF00"/>
                </a:solidFill>
              </a:rPr>
              <a:t>vs</a:t>
            </a:r>
            <a:r>
              <a:rPr lang="en-US" dirty="0" smtClean="0">
                <a:solidFill>
                  <a:srgbClr val="FFFF00"/>
                </a:solidFill>
              </a:rPr>
              <a:t> Placebo - Scar Improvement in </a:t>
            </a:r>
            <a:r>
              <a:rPr lang="en-US" u="sng" dirty="0" smtClean="0">
                <a:solidFill>
                  <a:srgbClr val="FFFF00"/>
                </a:solidFill>
              </a:rPr>
              <a:t>Overall Appearance</a:t>
            </a:r>
            <a:endParaRPr lang="en-US" dirty="0">
              <a:solidFill>
                <a:srgbClr val="FFFF00"/>
              </a:solidFill>
            </a:endParaRPr>
          </a:p>
        </p:txBody>
      </p:sp>
      <p:sp>
        <p:nvSpPr>
          <p:cNvPr id="9" name="TextBox 8"/>
          <p:cNvSpPr txBox="1"/>
          <p:nvPr/>
        </p:nvSpPr>
        <p:spPr>
          <a:xfrm>
            <a:off x="472498" y="6269706"/>
            <a:ext cx="8478233" cy="461665"/>
          </a:xfrm>
          <a:prstGeom prst="rect">
            <a:avLst/>
          </a:prstGeom>
          <a:noFill/>
        </p:spPr>
        <p:txBody>
          <a:bodyPr wrap="square" rtlCol="0">
            <a:spAutoFit/>
          </a:bodyPr>
          <a:lstStyle/>
          <a:p>
            <a:pPr algn="l"/>
            <a:r>
              <a:rPr lang="de-DE" dirty="0" smtClean="0">
                <a:solidFill>
                  <a:srgbClr val="FFFFFF"/>
                </a:solidFill>
                <a:effectLst>
                  <a:outerShdw blurRad="38100" dist="38100" dir="2700000" algn="tl">
                    <a:srgbClr val="000000">
                      <a:alpha val="43137"/>
                    </a:srgbClr>
                  </a:outerShdw>
                </a:effectLst>
              </a:rPr>
              <a:t>Draelos, et al. J </a:t>
            </a:r>
            <a:r>
              <a:rPr lang="de-DE" dirty="0">
                <a:solidFill>
                  <a:srgbClr val="FFFFFF"/>
                </a:solidFill>
                <a:effectLst>
                  <a:outerShdw blurRad="38100" dist="38100" dir="2700000" algn="tl">
                    <a:srgbClr val="000000">
                      <a:alpha val="43137"/>
                    </a:srgbClr>
                  </a:outerShdw>
                </a:effectLst>
              </a:rPr>
              <a:t>Clin Aesthet Dermatol. 2012;5(6):</a:t>
            </a:r>
            <a:r>
              <a:rPr lang="de-DE" dirty="0" smtClean="0">
                <a:solidFill>
                  <a:srgbClr val="FFFFFF"/>
                </a:solidFill>
                <a:effectLst>
                  <a:outerShdw blurRad="38100" dist="38100" dir="2700000" algn="tl">
                    <a:srgbClr val="000000">
                      <a:alpha val="43137"/>
                    </a:srgbClr>
                  </a:outerShdw>
                </a:effectLst>
              </a:rPr>
              <a:t>18–24 </a:t>
            </a:r>
            <a:endParaRPr lang="en-US" dirty="0">
              <a:solidFill>
                <a:srgbClr val="FFFFFF"/>
              </a:solidFill>
              <a:effectLst>
                <a:outerShdw blurRad="38100" dist="38100" dir="2700000" algn="tl">
                  <a:srgbClr val="000000">
                    <a:alpha val="43137"/>
                  </a:srgbClr>
                </a:outerShdw>
              </a:effectLst>
            </a:endParaRPr>
          </a:p>
        </p:txBody>
      </p:sp>
      <p:sp>
        <p:nvSpPr>
          <p:cNvPr id="2" name="Oval 1"/>
          <p:cNvSpPr/>
          <p:nvPr/>
        </p:nvSpPr>
        <p:spPr bwMode="auto">
          <a:xfrm>
            <a:off x="2201334" y="2590800"/>
            <a:ext cx="1083733" cy="838200"/>
          </a:xfrm>
          <a:prstGeom prst="ellipse">
            <a:avLst/>
          </a:prstGeom>
          <a:noFill/>
          <a:ln w="57150" cap="flat" cmpd="sng" algn="ctr">
            <a:solidFill>
              <a:srgbClr val="7030A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square" lIns="90488" tIns="44450" rIns="90488" bIns="44450" numCol="1" rtlCol="0" anchor="ctr" anchorCtr="0" compatLnSpc="1">
            <a:prstTxWarp prst="textNoShape">
              <a:avLst/>
            </a:prstTxWarp>
          </a:bodyPr>
          <a:lstStyle/>
          <a:p>
            <a:endParaRPr lang="en-US" smtClean="0">
              <a:solidFill>
                <a:srgbClr val="FAFD00"/>
              </a:solidFill>
            </a:endParaRPr>
          </a:p>
        </p:txBody>
      </p:sp>
      <p:sp>
        <p:nvSpPr>
          <p:cNvPr id="7" name="Oval 6"/>
          <p:cNvSpPr/>
          <p:nvPr/>
        </p:nvSpPr>
        <p:spPr bwMode="auto">
          <a:xfrm>
            <a:off x="3381830" y="1890486"/>
            <a:ext cx="1083733" cy="838200"/>
          </a:xfrm>
          <a:prstGeom prst="ellipse">
            <a:avLst/>
          </a:prstGeom>
          <a:noFill/>
          <a:ln w="57150" cap="flat" cmpd="sng" algn="ctr">
            <a:solidFill>
              <a:srgbClr val="7030A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square" lIns="90488" tIns="44450" rIns="90488" bIns="44450" numCol="1" rtlCol="0" anchor="ctr" anchorCtr="0" compatLnSpc="1">
            <a:prstTxWarp prst="textNoShape">
              <a:avLst/>
            </a:prstTxWarp>
          </a:bodyPr>
          <a:lstStyle/>
          <a:p>
            <a:endParaRPr lang="en-US" smtClean="0">
              <a:solidFill>
                <a:srgbClr val="FAFD00"/>
              </a:solidFill>
            </a:endParaRPr>
          </a:p>
        </p:txBody>
      </p:sp>
      <p:sp>
        <p:nvSpPr>
          <p:cNvPr id="10" name="Oval 9"/>
          <p:cNvSpPr/>
          <p:nvPr/>
        </p:nvSpPr>
        <p:spPr bwMode="auto">
          <a:xfrm>
            <a:off x="6671734" y="2171700"/>
            <a:ext cx="1083733" cy="952500"/>
          </a:xfrm>
          <a:prstGeom prst="ellipse">
            <a:avLst/>
          </a:prstGeom>
          <a:noFill/>
          <a:ln w="57150" cap="flat" cmpd="sng" algn="ctr">
            <a:solidFill>
              <a:srgbClr val="7030A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square" lIns="90488" tIns="44450" rIns="90488" bIns="44450" numCol="1" rtlCol="0" anchor="ctr" anchorCtr="0" compatLnSpc="1">
            <a:prstTxWarp prst="textNoShape">
              <a:avLst/>
            </a:prstTxWarp>
          </a:bodyPr>
          <a:lstStyle/>
          <a:p>
            <a:endParaRPr lang="en-US" smtClean="0">
              <a:solidFill>
                <a:srgbClr val="FAFD00"/>
              </a:solidFill>
            </a:endParaRPr>
          </a:p>
        </p:txBody>
      </p:sp>
      <p:sp>
        <p:nvSpPr>
          <p:cNvPr id="11" name="Oval 10"/>
          <p:cNvSpPr/>
          <p:nvPr/>
        </p:nvSpPr>
        <p:spPr bwMode="auto">
          <a:xfrm>
            <a:off x="7890934" y="2142672"/>
            <a:ext cx="1083733" cy="838200"/>
          </a:xfrm>
          <a:prstGeom prst="ellipse">
            <a:avLst/>
          </a:prstGeom>
          <a:noFill/>
          <a:ln w="57150" cap="flat" cmpd="sng" algn="ctr">
            <a:solidFill>
              <a:srgbClr val="7030A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square" lIns="90488" tIns="44450" rIns="90488" bIns="44450" numCol="1" rtlCol="0" anchor="ctr" anchorCtr="0" compatLnSpc="1">
            <a:prstTxWarp prst="textNoShape">
              <a:avLst/>
            </a:prstTxWarp>
          </a:bodyPr>
          <a:lstStyle/>
          <a:p>
            <a:endParaRPr lang="en-US" smtClean="0">
              <a:solidFill>
                <a:srgbClr val="FAFD00"/>
              </a:solidFill>
            </a:endParaRPr>
          </a:p>
        </p:txBody>
      </p:sp>
      <p:sp>
        <p:nvSpPr>
          <p:cNvPr id="3" name="Rectangle 2"/>
          <p:cNvSpPr/>
          <p:nvPr/>
        </p:nvSpPr>
        <p:spPr bwMode="auto">
          <a:xfrm>
            <a:off x="5023833" y="2057400"/>
            <a:ext cx="119201" cy="2048328"/>
          </a:xfrm>
          <a:prstGeom prst="rect">
            <a:avLst/>
          </a:prstGeom>
          <a:noFill/>
          <a:ln w="28575" cap="flat" cmpd="sng" algn="ctr">
            <a:solidFill>
              <a:srgbClr val="7030A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square" lIns="90488" tIns="44450" rIns="90488" bIns="44450" numCol="1" rtlCol="0" anchor="ctr" anchorCtr="0" compatLnSpc="1">
            <a:prstTxWarp prst="textNoShape">
              <a:avLst/>
            </a:prstTxWarp>
          </a:bodyPr>
          <a:lstStyle/>
          <a:p>
            <a:endParaRPr lang="en-US" smtClean="0">
              <a:solidFill>
                <a:srgbClr val="FAFD00"/>
              </a:solidFill>
            </a:endParaRPr>
          </a:p>
        </p:txBody>
      </p:sp>
      <p:sp>
        <p:nvSpPr>
          <p:cNvPr id="12" name="Rectangle 11"/>
          <p:cNvSpPr/>
          <p:nvPr/>
        </p:nvSpPr>
        <p:spPr bwMode="auto">
          <a:xfrm>
            <a:off x="427365" y="2133600"/>
            <a:ext cx="238402" cy="2048328"/>
          </a:xfrm>
          <a:prstGeom prst="rect">
            <a:avLst/>
          </a:prstGeom>
          <a:noFill/>
          <a:ln w="28575" cap="flat" cmpd="sng" algn="ctr">
            <a:solidFill>
              <a:srgbClr val="7030A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square" lIns="90488" tIns="44450" rIns="90488" bIns="44450" numCol="1" rtlCol="0" anchor="ctr" anchorCtr="0" compatLnSpc="1">
            <a:prstTxWarp prst="textNoShape">
              <a:avLst/>
            </a:prstTxWarp>
          </a:bodyPr>
          <a:lstStyle/>
          <a:p>
            <a:endParaRPr lang="en-US" smtClean="0">
              <a:solidFill>
                <a:srgbClr val="FAFD00"/>
              </a:solidFill>
            </a:endParaRPr>
          </a:p>
        </p:txBody>
      </p:sp>
      <p:sp>
        <p:nvSpPr>
          <p:cNvPr id="4" name="TextBox 3"/>
          <p:cNvSpPr txBox="1"/>
          <p:nvPr/>
        </p:nvSpPr>
        <p:spPr>
          <a:xfrm>
            <a:off x="546567" y="5791201"/>
            <a:ext cx="3822234" cy="461665"/>
          </a:xfrm>
          <a:prstGeom prst="rect">
            <a:avLst/>
          </a:prstGeom>
          <a:noFill/>
        </p:spPr>
        <p:txBody>
          <a:bodyPr wrap="square" rtlCol="0">
            <a:spAutoFit/>
          </a:bodyPr>
          <a:lstStyle/>
          <a:p>
            <a:r>
              <a:rPr lang="en-US" dirty="0" smtClean="0">
                <a:solidFill>
                  <a:srgbClr val="FAFD00"/>
                </a:solidFill>
              </a:rPr>
              <a:t>Investigator-rated</a:t>
            </a:r>
            <a:endParaRPr lang="en-US" dirty="0">
              <a:solidFill>
                <a:srgbClr val="FAFD00"/>
              </a:solidFill>
            </a:endParaRPr>
          </a:p>
        </p:txBody>
      </p:sp>
      <p:sp>
        <p:nvSpPr>
          <p:cNvPr id="14" name="TextBox 13"/>
          <p:cNvSpPr txBox="1"/>
          <p:nvPr/>
        </p:nvSpPr>
        <p:spPr>
          <a:xfrm>
            <a:off x="4881500" y="5791201"/>
            <a:ext cx="3822234" cy="461665"/>
          </a:xfrm>
          <a:prstGeom prst="rect">
            <a:avLst/>
          </a:prstGeom>
          <a:noFill/>
        </p:spPr>
        <p:txBody>
          <a:bodyPr wrap="square" rtlCol="0">
            <a:spAutoFit/>
          </a:bodyPr>
          <a:lstStyle/>
          <a:p>
            <a:r>
              <a:rPr lang="en-US" dirty="0" smtClean="0">
                <a:solidFill>
                  <a:srgbClr val="FAFD00"/>
                </a:solidFill>
              </a:rPr>
              <a:t>Subject-rated</a:t>
            </a:r>
            <a:endParaRPr lang="en-US" dirty="0">
              <a:solidFill>
                <a:srgbClr val="FAFD00"/>
              </a:solidFill>
            </a:endParaRPr>
          </a:p>
        </p:txBody>
      </p:sp>
      <p:sp>
        <p:nvSpPr>
          <p:cNvPr id="5" name="TextBox 4"/>
          <p:cNvSpPr txBox="1"/>
          <p:nvPr/>
        </p:nvSpPr>
        <p:spPr>
          <a:xfrm>
            <a:off x="427365" y="4405087"/>
            <a:ext cx="3941435" cy="461665"/>
          </a:xfrm>
          <a:prstGeom prst="rect">
            <a:avLst/>
          </a:prstGeom>
          <a:noFill/>
        </p:spPr>
        <p:txBody>
          <a:bodyPr wrap="square" rtlCol="0">
            <a:spAutoFit/>
          </a:bodyPr>
          <a:lstStyle/>
          <a:p>
            <a:pPr algn="l"/>
            <a:r>
              <a:rPr lang="en-US" sz="1200" b="1" dirty="0" smtClean="0">
                <a:solidFill>
                  <a:srgbClr val="7030A0"/>
                </a:solidFill>
              </a:rPr>
              <a:t>Applications	    2 </a:t>
            </a:r>
            <a:r>
              <a:rPr lang="en-US" sz="1200" b="1" dirty="0" err="1" smtClean="0">
                <a:solidFill>
                  <a:srgbClr val="7030A0"/>
                </a:solidFill>
              </a:rPr>
              <a:t>Wks</a:t>
            </a:r>
            <a:r>
              <a:rPr lang="en-US" sz="1200" b="1" dirty="0" smtClean="0">
                <a:solidFill>
                  <a:srgbClr val="7030A0"/>
                </a:solidFill>
              </a:rPr>
              <a:t>	          4 </a:t>
            </a:r>
            <a:r>
              <a:rPr lang="en-US" sz="1200" b="1" dirty="0" err="1" smtClean="0">
                <a:solidFill>
                  <a:srgbClr val="7030A0"/>
                </a:solidFill>
              </a:rPr>
              <a:t>Wks</a:t>
            </a:r>
            <a:r>
              <a:rPr lang="en-US" sz="1200" b="1" dirty="0" smtClean="0">
                <a:solidFill>
                  <a:srgbClr val="7030A0"/>
                </a:solidFill>
              </a:rPr>
              <a:t>		8 </a:t>
            </a:r>
            <a:r>
              <a:rPr lang="en-US" sz="1200" b="1" dirty="0" err="1" smtClean="0">
                <a:solidFill>
                  <a:srgbClr val="7030A0"/>
                </a:solidFill>
              </a:rPr>
              <a:t>Wks</a:t>
            </a:r>
            <a:r>
              <a:rPr lang="en-US" sz="1200" b="1" dirty="0" smtClean="0">
                <a:solidFill>
                  <a:srgbClr val="7030A0"/>
                </a:solidFill>
              </a:rPr>
              <a:t> </a:t>
            </a:r>
            <a:endParaRPr lang="en-US" sz="1200" b="1" dirty="0">
              <a:solidFill>
                <a:srgbClr val="7030A0"/>
              </a:solidFill>
            </a:endParaRPr>
          </a:p>
        </p:txBody>
      </p:sp>
      <p:sp>
        <p:nvSpPr>
          <p:cNvPr id="16" name="TextBox 15"/>
          <p:cNvSpPr txBox="1"/>
          <p:nvPr/>
        </p:nvSpPr>
        <p:spPr>
          <a:xfrm>
            <a:off x="4936469" y="4129315"/>
            <a:ext cx="3941435" cy="461665"/>
          </a:xfrm>
          <a:prstGeom prst="rect">
            <a:avLst/>
          </a:prstGeom>
          <a:noFill/>
        </p:spPr>
        <p:txBody>
          <a:bodyPr wrap="square" rtlCol="0">
            <a:spAutoFit/>
          </a:bodyPr>
          <a:lstStyle/>
          <a:p>
            <a:pPr algn="l"/>
            <a:r>
              <a:rPr lang="en-US" sz="1200" b="1" dirty="0" smtClean="0">
                <a:solidFill>
                  <a:srgbClr val="7030A0"/>
                </a:solidFill>
              </a:rPr>
              <a:t>Applications	   2 </a:t>
            </a:r>
            <a:r>
              <a:rPr lang="en-US" sz="1200" b="1" dirty="0" err="1" smtClean="0">
                <a:solidFill>
                  <a:srgbClr val="7030A0"/>
                </a:solidFill>
              </a:rPr>
              <a:t>Wks</a:t>
            </a:r>
            <a:r>
              <a:rPr lang="en-US" sz="1200" b="1" dirty="0" smtClean="0">
                <a:solidFill>
                  <a:srgbClr val="7030A0"/>
                </a:solidFill>
              </a:rPr>
              <a:t>	          4 </a:t>
            </a:r>
            <a:r>
              <a:rPr lang="en-US" sz="1200" b="1" dirty="0" err="1" smtClean="0">
                <a:solidFill>
                  <a:srgbClr val="7030A0"/>
                </a:solidFill>
              </a:rPr>
              <a:t>Wks</a:t>
            </a:r>
            <a:r>
              <a:rPr lang="en-US" sz="1200" b="1" dirty="0" smtClean="0">
                <a:solidFill>
                  <a:srgbClr val="7030A0"/>
                </a:solidFill>
              </a:rPr>
              <a:t>		8 </a:t>
            </a:r>
            <a:r>
              <a:rPr lang="en-US" sz="1200" b="1" dirty="0" err="1" smtClean="0">
                <a:solidFill>
                  <a:srgbClr val="7030A0"/>
                </a:solidFill>
              </a:rPr>
              <a:t>Wks</a:t>
            </a:r>
            <a:r>
              <a:rPr lang="en-US" sz="1200" b="1" dirty="0" smtClean="0">
                <a:solidFill>
                  <a:srgbClr val="7030A0"/>
                </a:solidFill>
              </a:rPr>
              <a:t> </a:t>
            </a:r>
            <a:endParaRPr lang="en-US" sz="1200" b="1" dirty="0">
              <a:solidFill>
                <a:srgbClr val="7030A0"/>
              </a:solidFill>
            </a:endParaRPr>
          </a:p>
        </p:txBody>
      </p:sp>
    </p:spTree>
    <p:extLst>
      <p:ext uri="{BB962C8B-B14F-4D97-AF65-F5344CB8AC3E}">
        <p14:creationId xmlns:p14="http://schemas.microsoft.com/office/powerpoint/2010/main" val="16186826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10" grpId="0" animBg="1"/>
      <p:bldP spid="11" grpId="0" animBg="1"/>
      <p:bldP spid="3" grpId="0" animBg="1"/>
      <p:bldP spid="12" grpId="0" animBg="1"/>
      <p:bldP spid="4" grpId="0"/>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69334" y="0"/>
            <a:ext cx="8805333" cy="1295400"/>
          </a:xfrm>
        </p:spPr>
        <p:txBody>
          <a:bodyPr/>
          <a:lstStyle/>
          <a:p>
            <a:pPr algn="ctr"/>
            <a:r>
              <a:rPr lang="en-US" dirty="0" smtClean="0">
                <a:solidFill>
                  <a:srgbClr val="FFFF00"/>
                </a:solidFill>
              </a:rPr>
              <a:t>Topical Vitamin E</a:t>
            </a:r>
            <a:endParaRPr lang="en-US" dirty="0">
              <a:solidFill>
                <a:srgbClr val="FFFF00"/>
              </a:solidFill>
            </a:endParaRPr>
          </a:p>
        </p:txBody>
      </p:sp>
      <p:sp>
        <p:nvSpPr>
          <p:cNvPr id="3" name="Content Placeholder 2"/>
          <p:cNvSpPr>
            <a:spLocks noGrp="1"/>
          </p:cNvSpPr>
          <p:nvPr>
            <p:ph sz="half" idx="1"/>
          </p:nvPr>
        </p:nvSpPr>
        <p:spPr>
          <a:xfrm>
            <a:off x="152400" y="762000"/>
            <a:ext cx="8602133" cy="5334000"/>
          </a:xfrm>
        </p:spPr>
        <p:txBody>
          <a:bodyPr/>
          <a:lstStyle/>
          <a:p>
            <a:pPr marL="0" indent="0">
              <a:buNone/>
            </a:pPr>
            <a:endParaRPr lang="en-US" sz="2400" dirty="0" smtClean="0"/>
          </a:p>
          <a:p>
            <a:r>
              <a:rPr lang="en-US" sz="2400" dirty="0" smtClean="0"/>
              <a:t>15 patients who had undergone skin cancer removal given </a:t>
            </a:r>
            <a:r>
              <a:rPr lang="en-US" sz="2400" dirty="0" err="1" smtClean="0"/>
              <a:t>aquaphor</a:t>
            </a:r>
            <a:r>
              <a:rPr lang="en-US" sz="2400" dirty="0" smtClean="0"/>
              <a:t> and  </a:t>
            </a:r>
            <a:r>
              <a:rPr lang="en-US" sz="2400" dirty="0" err="1" smtClean="0"/>
              <a:t>Aquaphor</a:t>
            </a:r>
            <a:r>
              <a:rPr lang="en-US" sz="2400" dirty="0" smtClean="0"/>
              <a:t> mixed with vitamin E</a:t>
            </a:r>
            <a:endParaRPr lang="en-US" sz="2400" dirty="0" smtClean="0"/>
          </a:p>
          <a:p>
            <a:r>
              <a:rPr lang="en-US" sz="2400" dirty="0" smtClean="0"/>
              <a:t>The </a:t>
            </a:r>
            <a:r>
              <a:rPr lang="en-US" sz="2400" dirty="0"/>
              <a:t>scars were randomly divided into parts A and </a:t>
            </a:r>
            <a:r>
              <a:rPr lang="en-US" sz="2400" dirty="0" smtClean="0"/>
              <a:t>B and subjects used each ointment on half the scar twice daily for 4 weeks in a double blind method. Physicians </a:t>
            </a:r>
            <a:r>
              <a:rPr lang="en-US" sz="2400" dirty="0"/>
              <a:t>and </a:t>
            </a:r>
            <a:r>
              <a:rPr lang="en-US" sz="2400" dirty="0" smtClean="0"/>
              <a:t>subjects independently </a:t>
            </a:r>
            <a:r>
              <a:rPr lang="en-US" sz="2400" dirty="0"/>
              <a:t>evaluated </a:t>
            </a:r>
            <a:r>
              <a:rPr lang="en-US" sz="2400" dirty="0"/>
              <a:t>which side of the scar looked better if there was any </a:t>
            </a:r>
            <a:r>
              <a:rPr lang="en-US" sz="2400" dirty="0" smtClean="0"/>
              <a:t>difference </a:t>
            </a:r>
            <a:r>
              <a:rPr lang="en-US" sz="2400" dirty="0" smtClean="0"/>
              <a:t>on </a:t>
            </a:r>
            <a:r>
              <a:rPr lang="en-US" sz="2400" dirty="0"/>
              <a:t>Weeks 1, 4, and 12. </a:t>
            </a:r>
            <a:endParaRPr lang="en-US" sz="2400" dirty="0" smtClean="0"/>
          </a:p>
          <a:p>
            <a:r>
              <a:rPr lang="en-US" sz="2400" dirty="0" smtClean="0"/>
              <a:t>Results: No </a:t>
            </a:r>
            <a:r>
              <a:rPr lang="en-US" sz="2400" dirty="0"/>
              <a:t>benefit to the cosmetic outcome of scars by applying vitamin E after skin surgery and </a:t>
            </a:r>
            <a:r>
              <a:rPr lang="en-US" sz="2400" dirty="0" smtClean="0"/>
              <a:t>that in fact the vitamin E was detrimental </a:t>
            </a:r>
            <a:r>
              <a:rPr lang="en-US" sz="2400" dirty="0"/>
              <a:t>to the cosmetic appearance of a </a:t>
            </a:r>
            <a:r>
              <a:rPr lang="en-US" sz="2400" dirty="0" smtClean="0"/>
              <a:t>scar and 33</a:t>
            </a:r>
            <a:r>
              <a:rPr lang="en-US" sz="2400" dirty="0"/>
              <a:t>% developed a contact dermatitis to the vitamin </a:t>
            </a:r>
            <a:r>
              <a:rPr lang="en-US" sz="2400" dirty="0" smtClean="0"/>
              <a:t>E.</a:t>
            </a:r>
          </a:p>
          <a:p>
            <a:r>
              <a:rPr lang="en-US" sz="2400" dirty="0" smtClean="0"/>
              <a:t>Conclusion: </a:t>
            </a:r>
            <a:r>
              <a:rPr lang="en-US" sz="2400" dirty="0" smtClean="0"/>
              <a:t>The </a:t>
            </a:r>
            <a:r>
              <a:rPr lang="en-US" sz="2400" dirty="0"/>
              <a:t>use of topical vitamin E on surgical wounds should be discouraged.</a:t>
            </a:r>
            <a:endParaRPr lang="en-US" sz="2400" dirty="0" smtClean="0"/>
          </a:p>
        </p:txBody>
      </p:sp>
      <p:sp>
        <p:nvSpPr>
          <p:cNvPr id="5" name="TextBox 4"/>
          <p:cNvSpPr txBox="1"/>
          <p:nvPr/>
        </p:nvSpPr>
        <p:spPr>
          <a:xfrm>
            <a:off x="369276" y="6279103"/>
            <a:ext cx="8763001" cy="523220"/>
          </a:xfrm>
          <a:prstGeom prst="rect">
            <a:avLst/>
          </a:prstGeom>
          <a:noFill/>
        </p:spPr>
        <p:txBody>
          <a:bodyPr wrap="square" rtlCol="0">
            <a:spAutoFit/>
          </a:bodyPr>
          <a:lstStyle/>
          <a:p>
            <a:pPr algn="l"/>
            <a:r>
              <a:rPr lang="en-US" sz="1400" dirty="0" smtClean="0">
                <a:solidFill>
                  <a:srgbClr val="FFFFFF"/>
                </a:solidFill>
                <a:effectLst>
                  <a:outerShdw blurRad="38100" dist="38100" dir="2700000" algn="tl">
                    <a:srgbClr val="000000">
                      <a:alpha val="43137"/>
                    </a:srgbClr>
                  </a:outerShdw>
                </a:effectLst>
              </a:rPr>
              <a:t>Baumann LS1, Spencer </a:t>
            </a:r>
            <a:r>
              <a:rPr lang="en-US" sz="1400" dirty="0" smtClean="0">
                <a:solidFill>
                  <a:srgbClr val="FFFFFF"/>
                </a:solidFill>
                <a:effectLst>
                  <a:outerShdw blurRad="38100" dist="38100" dir="2700000" algn="tl">
                    <a:srgbClr val="000000">
                      <a:alpha val="43137"/>
                    </a:srgbClr>
                  </a:outerShdw>
                </a:effectLst>
              </a:rPr>
              <a:t>J: </a:t>
            </a:r>
            <a:r>
              <a:rPr lang="en-US" sz="1400" dirty="0" smtClean="0"/>
              <a:t>The </a:t>
            </a:r>
            <a:r>
              <a:rPr lang="en-US" sz="1400" dirty="0"/>
              <a:t>effects of topical vitamin E on the cosmetic appearance of scars</a:t>
            </a:r>
            <a:r>
              <a:rPr lang="en-US" sz="1400" dirty="0" smtClean="0"/>
              <a:t>.</a:t>
            </a:r>
            <a:r>
              <a:rPr lang="pt-BR" sz="1400" dirty="0">
                <a:hlinkClick r:id="rId3" tooltip="Dermatologic surgery : official publication for American Society for Dermatologic Surgery [et al.]."/>
              </a:rPr>
              <a:t> </a:t>
            </a:r>
            <a:r>
              <a:rPr lang="pt-BR" sz="1400" dirty="0">
                <a:effectLst>
                  <a:outerShdw blurRad="38100" dist="38100" dir="2700000" algn="tl">
                    <a:srgbClr val="000000">
                      <a:alpha val="43137"/>
                    </a:srgbClr>
                  </a:outerShdw>
                </a:effectLst>
                <a:hlinkClick r:id="rId3" tooltip="Dermatologic surgery : official publication for American Society for Dermatologic Surgery [et al.]."/>
              </a:rPr>
              <a:t>Dermatol Surg.</a:t>
            </a:r>
            <a:r>
              <a:rPr lang="pt-BR" sz="1400" dirty="0">
                <a:effectLst>
                  <a:outerShdw blurRad="38100" dist="38100" dir="2700000" algn="tl">
                    <a:srgbClr val="000000">
                      <a:alpha val="43137"/>
                    </a:srgbClr>
                  </a:outerShdw>
                </a:effectLst>
              </a:rPr>
              <a:t> </a:t>
            </a:r>
            <a:r>
              <a:rPr lang="pt-BR" sz="1400" dirty="0" smtClean="0"/>
              <a:t>Apr;25(4</a:t>
            </a:r>
            <a:r>
              <a:rPr lang="pt-BR" sz="1400" dirty="0"/>
              <a:t>):</a:t>
            </a:r>
            <a:r>
              <a:rPr lang="pt-BR" sz="1400" dirty="0" smtClean="0"/>
              <a:t>311-5, 1999</a:t>
            </a:r>
            <a:r>
              <a:rPr lang="en-US" sz="1400" dirty="0" smtClean="0">
                <a:solidFill>
                  <a:srgbClr val="FFFFFF"/>
                </a:solidFill>
                <a:effectLst>
                  <a:outerShdw blurRad="38100" dist="38100" dir="2700000" algn="tl">
                    <a:srgbClr val="000000">
                      <a:alpha val="43137"/>
                    </a:srgbClr>
                  </a:outerShdw>
                </a:effectLst>
              </a:rPr>
              <a:t>.</a:t>
            </a:r>
            <a:endParaRPr lang="en-US" sz="1400" dirty="0">
              <a:solidFill>
                <a:srgbClr val="FF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512776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69334" y="0"/>
            <a:ext cx="8805333" cy="1295400"/>
          </a:xfrm>
        </p:spPr>
        <p:txBody>
          <a:bodyPr/>
          <a:lstStyle/>
          <a:p>
            <a:pPr algn="ctr"/>
            <a:r>
              <a:rPr lang="en-US" dirty="0" smtClean="0">
                <a:solidFill>
                  <a:srgbClr val="FFFF00"/>
                </a:solidFill>
              </a:rPr>
              <a:t>Silicone Gel</a:t>
            </a:r>
            <a:endParaRPr lang="en-US" dirty="0">
              <a:solidFill>
                <a:srgbClr val="FFFF00"/>
              </a:solidFill>
            </a:endParaRPr>
          </a:p>
        </p:txBody>
      </p:sp>
      <p:sp>
        <p:nvSpPr>
          <p:cNvPr id="3" name="Content Placeholder 2"/>
          <p:cNvSpPr>
            <a:spLocks noGrp="1"/>
          </p:cNvSpPr>
          <p:nvPr>
            <p:ph sz="half" idx="1"/>
          </p:nvPr>
        </p:nvSpPr>
        <p:spPr>
          <a:xfrm>
            <a:off x="152400" y="762000"/>
            <a:ext cx="8602133" cy="5334000"/>
          </a:xfrm>
        </p:spPr>
        <p:txBody>
          <a:bodyPr/>
          <a:lstStyle/>
          <a:p>
            <a:pPr marL="0" indent="0">
              <a:buNone/>
            </a:pPr>
            <a:endParaRPr lang="en-US" sz="2400" dirty="0" smtClean="0"/>
          </a:p>
          <a:p>
            <a:r>
              <a:rPr lang="en-US" sz="2400" dirty="0" smtClean="0"/>
              <a:t>Review of literature showed silicone </a:t>
            </a:r>
            <a:r>
              <a:rPr lang="en-US" sz="2400" dirty="0"/>
              <a:t>elastomer sheeting is </a:t>
            </a:r>
            <a:r>
              <a:rPr lang="en-US" sz="2400" dirty="0" smtClean="0"/>
              <a:t>used </a:t>
            </a:r>
            <a:r>
              <a:rPr lang="en-US" sz="2400" dirty="0"/>
              <a:t>to prevent the development of and improve the appearance and feel of hypertrophic and keloid scars. </a:t>
            </a:r>
            <a:endParaRPr lang="en-US" sz="2400" dirty="0" smtClean="0"/>
          </a:p>
          <a:p>
            <a:r>
              <a:rPr lang="en-US" sz="2400" dirty="0" smtClean="0"/>
              <a:t>The </a:t>
            </a:r>
            <a:r>
              <a:rPr lang="en-US" sz="2400" dirty="0"/>
              <a:t>precise mechanism of action of silicone elastomer sheeting has not been </a:t>
            </a:r>
            <a:r>
              <a:rPr lang="en-US" sz="2400" dirty="0" smtClean="0"/>
              <a:t>defined. </a:t>
            </a:r>
          </a:p>
          <a:p>
            <a:r>
              <a:rPr lang="en-US" sz="2400" dirty="0" smtClean="0"/>
              <a:t>Clinical </a:t>
            </a:r>
            <a:r>
              <a:rPr lang="en-US" sz="2400" dirty="0"/>
              <a:t>trials report that this device is safe and effective for the treatment and prevention of hypertrophic and keloid scars if worn over the scar for 12 to 24 hours per day for at least 2 to 3 months. </a:t>
            </a:r>
            <a:endParaRPr lang="en-US" sz="2400" dirty="0" smtClean="0"/>
          </a:p>
          <a:p>
            <a:r>
              <a:rPr lang="en-US" sz="2400" dirty="0" smtClean="0"/>
              <a:t>Additional </a:t>
            </a:r>
            <a:r>
              <a:rPr lang="en-US" sz="2400" dirty="0"/>
              <a:t>controlled clinical trials with large patient populations may provide further evidence for the efficacy of silicone elastomer sheeting in the treatment and prevention of hypertrophic and keloid scars. </a:t>
            </a:r>
            <a:endParaRPr lang="en-US" sz="2400" dirty="0" smtClean="0"/>
          </a:p>
        </p:txBody>
      </p:sp>
      <p:sp>
        <p:nvSpPr>
          <p:cNvPr id="5" name="TextBox 4"/>
          <p:cNvSpPr txBox="1"/>
          <p:nvPr/>
        </p:nvSpPr>
        <p:spPr>
          <a:xfrm>
            <a:off x="363910" y="6247558"/>
            <a:ext cx="8763001" cy="523220"/>
          </a:xfrm>
          <a:prstGeom prst="rect">
            <a:avLst/>
          </a:prstGeom>
          <a:noFill/>
        </p:spPr>
        <p:txBody>
          <a:bodyPr wrap="square" rtlCol="0">
            <a:spAutoFit/>
          </a:bodyPr>
          <a:lstStyle/>
          <a:p>
            <a:pPr algn="l"/>
            <a:r>
              <a:rPr lang="en-US" sz="1400" dirty="0" smtClean="0">
                <a:solidFill>
                  <a:srgbClr val="FFFFFF"/>
                </a:solidFill>
                <a:effectLst>
                  <a:outerShdw blurRad="38100" dist="38100" dir="2700000" algn="tl">
                    <a:srgbClr val="000000">
                      <a:alpha val="43137"/>
                    </a:srgbClr>
                  </a:outerShdw>
                </a:effectLst>
              </a:rPr>
              <a:t>Berman B, et al: </a:t>
            </a:r>
            <a:r>
              <a:rPr lang="en-US" sz="1400" dirty="0"/>
              <a:t>A Review of the Biologic Effects, Clinical Efficacy, and Safety of Silicone Elastomer Sheeting for Hypertrophic and Keloid Scar Treatment and </a:t>
            </a:r>
            <a:r>
              <a:rPr lang="en-US" sz="1400" dirty="0" smtClean="0"/>
              <a:t>Management: </a:t>
            </a:r>
            <a:r>
              <a:rPr lang="pt-BR" sz="1400" dirty="0" smtClean="0">
                <a:effectLst>
                  <a:outerShdw blurRad="38100" dist="38100" dir="2700000" algn="tl">
                    <a:srgbClr val="000000">
                      <a:alpha val="43137"/>
                    </a:srgbClr>
                  </a:outerShdw>
                </a:effectLst>
                <a:hlinkClick r:id="rId3" tooltip="Dermatologic surgery : official publication for American Society for Dermatologic Surgery [et al.]."/>
              </a:rPr>
              <a:t>Dermatol </a:t>
            </a:r>
            <a:r>
              <a:rPr lang="pt-BR" sz="1400" dirty="0">
                <a:effectLst>
                  <a:outerShdw blurRad="38100" dist="38100" dir="2700000" algn="tl">
                    <a:srgbClr val="000000">
                      <a:alpha val="43137"/>
                    </a:srgbClr>
                  </a:outerShdw>
                </a:effectLst>
                <a:hlinkClick r:id="rId3" tooltip="Dermatologic surgery : official publication for American Society for Dermatologic Surgery [et al.]."/>
              </a:rPr>
              <a:t>Surg.</a:t>
            </a:r>
            <a:r>
              <a:rPr lang="pt-BR" sz="1400" dirty="0">
                <a:effectLst>
                  <a:outerShdw blurRad="38100" dist="38100" dir="2700000" algn="tl">
                    <a:srgbClr val="000000">
                      <a:alpha val="43137"/>
                    </a:srgbClr>
                  </a:outerShdw>
                </a:effectLst>
              </a:rPr>
              <a:t> </a:t>
            </a:r>
            <a:r>
              <a:rPr lang="pt-BR" sz="1400" dirty="0" smtClean="0"/>
              <a:t>Nov ;33(11):</a:t>
            </a:r>
            <a:r>
              <a:rPr lang="pt-BR" sz="1400" dirty="0" smtClean="0"/>
              <a:t>1291, 2007</a:t>
            </a:r>
            <a:r>
              <a:rPr lang="en-US" sz="1400" dirty="0" smtClean="0">
                <a:solidFill>
                  <a:srgbClr val="FFFFFF"/>
                </a:solidFill>
                <a:effectLst>
                  <a:outerShdw blurRad="38100" dist="38100" dir="2700000" algn="tl">
                    <a:srgbClr val="000000">
                      <a:alpha val="43137"/>
                    </a:srgbClr>
                  </a:outerShdw>
                </a:effectLst>
              </a:rPr>
              <a:t>.</a:t>
            </a:r>
            <a:endParaRPr lang="en-US" sz="1400" dirty="0">
              <a:solidFill>
                <a:srgbClr val="FF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712581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69334" y="0"/>
            <a:ext cx="8805333" cy="1295400"/>
          </a:xfrm>
        </p:spPr>
        <p:txBody>
          <a:bodyPr/>
          <a:lstStyle/>
          <a:p>
            <a:pPr algn="ctr"/>
            <a:r>
              <a:rPr lang="en-US" dirty="0" smtClean="0">
                <a:solidFill>
                  <a:srgbClr val="FFFF00"/>
                </a:solidFill>
              </a:rPr>
              <a:t>Pulsed Dye Laser</a:t>
            </a:r>
            <a:endParaRPr lang="en-US" dirty="0">
              <a:solidFill>
                <a:srgbClr val="FFFF00"/>
              </a:solidFill>
            </a:endParaRPr>
          </a:p>
        </p:txBody>
      </p:sp>
      <p:sp>
        <p:nvSpPr>
          <p:cNvPr id="3" name="Content Placeholder 2"/>
          <p:cNvSpPr>
            <a:spLocks noGrp="1"/>
          </p:cNvSpPr>
          <p:nvPr>
            <p:ph sz="half" idx="1"/>
          </p:nvPr>
        </p:nvSpPr>
        <p:spPr>
          <a:xfrm>
            <a:off x="152400" y="609600"/>
            <a:ext cx="8602133" cy="5334000"/>
          </a:xfrm>
        </p:spPr>
        <p:txBody>
          <a:bodyPr/>
          <a:lstStyle/>
          <a:p>
            <a:pPr marL="0" indent="0">
              <a:buNone/>
            </a:pPr>
            <a:endParaRPr lang="en-US" sz="2400" dirty="0" smtClean="0"/>
          </a:p>
          <a:p>
            <a:r>
              <a:rPr lang="en-US" sz="2400" dirty="0" smtClean="0"/>
              <a:t>Compare </a:t>
            </a:r>
            <a:r>
              <a:rPr lang="en-US" sz="2400" dirty="0"/>
              <a:t>the effect of different pulse durations (450 micros vs. 1.5 </a:t>
            </a:r>
            <a:r>
              <a:rPr lang="en-US" sz="2400" dirty="0" err="1"/>
              <a:t>ms</a:t>
            </a:r>
            <a:r>
              <a:rPr lang="en-US" sz="2400" dirty="0"/>
              <a:t>) in the treatments of postsurgical linear </a:t>
            </a:r>
            <a:r>
              <a:rPr lang="en-US" sz="2400" dirty="0" smtClean="0"/>
              <a:t>scars.</a:t>
            </a:r>
          </a:p>
          <a:p>
            <a:r>
              <a:rPr lang="en-US" sz="2400" dirty="0" smtClean="0"/>
              <a:t>20 subjects with </a:t>
            </a:r>
            <a:r>
              <a:rPr lang="en-US" sz="2400" dirty="0"/>
              <a:t>postoperative linear scars </a:t>
            </a:r>
            <a:r>
              <a:rPr lang="en-US" sz="2400" dirty="0" smtClean="0"/>
              <a:t>(&lt;2.1 cm) </a:t>
            </a:r>
            <a:r>
              <a:rPr lang="en-US" sz="2400" dirty="0"/>
              <a:t>were enrolled </a:t>
            </a:r>
            <a:r>
              <a:rPr lang="en-US" sz="2400" dirty="0" smtClean="0"/>
              <a:t>prospectively. </a:t>
            </a:r>
            <a:r>
              <a:rPr lang="en-US" sz="2400" dirty="0"/>
              <a:t>Scars were randomly divided into three equal </a:t>
            </a:r>
            <a:r>
              <a:rPr lang="en-US" sz="2400" dirty="0" smtClean="0"/>
              <a:t>sections and the </a:t>
            </a:r>
            <a:r>
              <a:rPr lang="en-US" sz="2400" dirty="0"/>
              <a:t>different fields </a:t>
            </a:r>
            <a:r>
              <a:rPr lang="en-US" sz="2400" dirty="0" smtClean="0"/>
              <a:t>2 laser and 1 control and received </a:t>
            </a:r>
            <a:r>
              <a:rPr lang="en-US" sz="2400" dirty="0"/>
              <a:t>treatment immediately after the sutures were removed </a:t>
            </a:r>
            <a:r>
              <a:rPr lang="en-US" sz="2400" dirty="0" smtClean="0"/>
              <a:t>and </a:t>
            </a:r>
            <a:r>
              <a:rPr lang="en-US" sz="2400" dirty="0"/>
              <a:t>then monthly for 3 months. </a:t>
            </a:r>
            <a:endParaRPr lang="en-US" sz="2400" dirty="0" smtClean="0"/>
          </a:p>
          <a:p>
            <a:r>
              <a:rPr lang="en-US" sz="2400" dirty="0" smtClean="0"/>
              <a:t>The PDL-treated </a:t>
            </a:r>
            <a:r>
              <a:rPr lang="en-US" sz="2400" dirty="0"/>
              <a:t>sections demonstrated a statistically significant overall average improvement of the VSS of 92 and 89%, respectively, compared to 67% for the control </a:t>
            </a:r>
            <a:r>
              <a:rPr lang="en-US" sz="2400" dirty="0" smtClean="0"/>
              <a:t>site.</a:t>
            </a:r>
          </a:p>
          <a:p>
            <a:r>
              <a:rPr lang="en-US" sz="2400" dirty="0" smtClean="0"/>
              <a:t>PDL is safe </a:t>
            </a:r>
            <a:r>
              <a:rPr lang="en-US" sz="2400" dirty="0"/>
              <a:t>and effective in improving the quality and cosmetic appearance of surgical scars </a:t>
            </a:r>
            <a:r>
              <a:rPr lang="en-US" sz="2400" dirty="0" smtClean="0"/>
              <a:t>starting </a:t>
            </a:r>
            <a:r>
              <a:rPr lang="en-US" sz="2400" dirty="0"/>
              <a:t>on the day of suture removal with no significant difference between the two pulse durations.</a:t>
            </a:r>
            <a:endParaRPr lang="en-US" sz="2400" dirty="0" smtClean="0"/>
          </a:p>
        </p:txBody>
      </p:sp>
      <p:sp>
        <p:nvSpPr>
          <p:cNvPr id="5" name="TextBox 4"/>
          <p:cNvSpPr txBox="1"/>
          <p:nvPr/>
        </p:nvSpPr>
        <p:spPr>
          <a:xfrm>
            <a:off x="369276" y="6119336"/>
            <a:ext cx="8763001" cy="738664"/>
          </a:xfrm>
          <a:prstGeom prst="rect">
            <a:avLst/>
          </a:prstGeom>
          <a:noFill/>
        </p:spPr>
        <p:txBody>
          <a:bodyPr wrap="square" rtlCol="0">
            <a:spAutoFit/>
          </a:bodyPr>
          <a:lstStyle/>
          <a:p>
            <a:pPr algn="l"/>
            <a:r>
              <a:rPr lang="en-US" sz="1400" dirty="0" err="1">
                <a:solidFill>
                  <a:srgbClr val="FFFFFF"/>
                </a:solidFill>
                <a:effectLst>
                  <a:outerShdw blurRad="38100" dist="38100" dir="2700000" algn="tl">
                    <a:srgbClr val="000000">
                      <a:alpha val="43137"/>
                    </a:srgbClr>
                  </a:outerShdw>
                </a:effectLst>
              </a:rPr>
              <a:t>Nouri</a:t>
            </a:r>
            <a:r>
              <a:rPr lang="en-US" sz="1400" dirty="0">
                <a:solidFill>
                  <a:srgbClr val="FFFFFF"/>
                </a:solidFill>
                <a:effectLst>
                  <a:outerShdw blurRad="38100" dist="38100" dir="2700000" algn="tl">
                    <a:srgbClr val="000000">
                      <a:alpha val="43137"/>
                    </a:srgbClr>
                  </a:outerShdw>
                </a:effectLst>
              </a:rPr>
              <a:t> </a:t>
            </a:r>
            <a:r>
              <a:rPr lang="en-US" sz="1400" dirty="0" smtClean="0">
                <a:solidFill>
                  <a:srgbClr val="FFFFFF"/>
                </a:solidFill>
                <a:effectLst>
                  <a:outerShdw blurRad="38100" dist="38100" dir="2700000" algn="tl">
                    <a:srgbClr val="000000">
                      <a:alpha val="43137"/>
                    </a:srgbClr>
                  </a:outerShdw>
                </a:effectLst>
              </a:rPr>
              <a:t>K, </a:t>
            </a:r>
            <a:r>
              <a:rPr lang="en-US" sz="1400" dirty="0" err="1">
                <a:solidFill>
                  <a:srgbClr val="FFFFFF"/>
                </a:solidFill>
                <a:effectLst>
                  <a:outerShdw blurRad="38100" dist="38100" dir="2700000" algn="tl">
                    <a:srgbClr val="000000">
                      <a:alpha val="43137"/>
                    </a:srgbClr>
                  </a:outerShdw>
                </a:effectLst>
              </a:rPr>
              <a:t>Elsaie</a:t>
            </a:r>
            <a:r>
              <a:rPr lang="en-US" sz="1400" dirty="0">
                <a:solidFill>
                  <a:srgbClr val="FFFFFF"/>
                </a:solidFill>
                <a:effectLst>
                  <a:outerShdw blurRad="38100" dist="38100" dir="2700000" algn="tl">
                    <a:srgbClr val="000000">
                      <a:alpha val="43137"/>
                    </a:srgbClr>
                  </a:outerShdw>
                </a:effectLst>
              </a:rPr>
              <a:t> ML, </a:t>
            </a:r>
            <a:r>
              <a:rPr lang="en-US" sz="1400" dirty="0" err="1">
                <a:solidFill>
                  <a:srgbClr val="FFFFFF"/>
                </a:solidFill>
                <a:effectLst>
                  <a:outerShdw blurRad="38100" dist="38100" dir="2700000" algn="tl">
                    <a:srgbClr val="000000">
                      <a:alpha val="43137"/>
                    </a:srgbClr>
                  </a:outerShdw>
                </a:effectLst>
              </a:rPr>
              <a:t>Vejjabhinanta</a:t>
            </a:r>
            <a:r>
              <a:rPr lang="en-US" sz="1400" dirty="0">
                <a:solidFill>
                  <a:srgbClr val="FFFFFF"/>
                </a:solidFill>
                <a:effectLst>
                  <a:outerShdw blurRad="38100" dist="38100" dir="2700000" algn="tl">
                    <a:srgbClr val="000000">
                      <a:alpha val="43137"/>
                    </a:srgbClr>
                  </a:outerShdw>
                </a:effectLst>
              </a:rPr>
              <a:t> </a:t>
            </a:r>
            <a:r>
              <a:rPr lang="en-US" sz="1400" dirty="0" smtClean="0">
                <a:solidFill>
                  <a:srgbClr val="FFFFFF"/>
                </a:solidFill>
                <a:effectLst>
                  <a:outerShdw blurRad="38100" dist="38100" dir="2700000" algn="tl">
                    <a:srgbClr val="000000">
                      <a:alpha val="43137"/>
                    </a:srgbClr>
                  </a:outerShdw>
                </a:effectLst>
              </a:rPr>
              <a:t>V </a:t>
            </a:r>
            <a:r>
              <a:rPr lang="en-US" sz="1400" dirty="0">
                <a:solidFill>
                  <a:srgbClr val="FFFFFF"/>
                </a:solidFill>
                <a:effectLst>
                  <a:outerShdw blurRad="38100" dist="38100" dir="2700000" algn="tl">
                    <a:srgbClr val="000000">
                      <a:alpha val="43137"/>
                    </a:srgbClr>
                  </a:outerShdw>
                </a:effectLst>
              </a:rPr>
              <a:t>Stevens M, Patel SS, </a:t>
            </a:r>
            <a:r>
              <a:rPr lang="en-US" sz="1400" dirty="0" err="1">
                <a:solidFill>
                  <a:srgbClr val="FFFFFF"/>
                </a:solidFill>
                <a:effectLst>
                  <a:outerShdw blurRad="38100" dist="38100" dir="2700000" algn="tl">
                    <a:srgbClr val="000000">
                      <a:alpha val="43137"/>
                    </a:srgbClr>
                  </a:outerShdw>
                </a:effectLst>
              </a:rPr>
              <a:t>Caperton</a:t>
            </a:r>
            <a:r>
              <a:rPr lang="en-US" sz="1400" dirty="0">
                <a:solidFill>
                  <a:srgbClr val="FFFFFF"/>
                </a:solidFill>
                <a:effectLst>
                  <a:outerShdw blurRad="38100" dist="38100" dir="2700000" algn="tl">
                    <a:srgbClr val="000000">
                      <a:alpha val="43137"/>
                    </a:srgbClr>
                  </a:outerShdw>
                </a:effectLst>
              </a:rPr>
              <a:t> C, </a:t>
            </a:r>
            <a:r>
              <a:rPr lang="en-US" sz="1400" dirty="0" err="1">
                <a:solidFill>
                  <a:srgbClr val="FFFFFF"/>
                </a:solidFill>
                <a:effectLst>
                  <a:outerShdw blurRad="38100" dist="38100" dir="2700000" algn="tl">
                    <a:srgbClr val="000000">
                      <a:alpha val="43137"/>
                    </a:srgbClr>
                  </a:outerShdw>
                </a:effectLst>
              </a:rPr>
              <a:t>Elgart</a:t>
            </a:r>
            <a:r>
              <a:rPr lang="en-US" sz="1400" dirty="0">
                <a:solidFill>
                  <a:srgbClr val="FFFFFF"/>
                </a:solidFill>
                <a:effectLst>
                  <a:outerShdw blurRad="38100" dist="38100" dir="2700000" algn="tl">
                    <a:srgbClr val="000000">
                      <a:alpha val="43137"/>
                    </a:srgbClr>
                  </a:outerShdw>
                </a:effectLst>
              </a:rPr>
              <a:t> </a:t>
            </a:r>
            <a:r>
              <a:rPr lang="en-US" sz="1400" dirty="0" smtClean="0">
                <a:solidFill>
                  <a:srgbClr val="FFFFFF"/>
                </a:solidFill>
                <a:effectLst>
                  <a:outerShdw blurRad="38100" dist="38100" dir="2700000" algn="tl">
                    <a:srgbClr val="000000">
                      <a:alpha val="43137"/>
                    </a:srgbClr>
                  </a:outerShdw>
                </a:effectLst>
              </a:rPr>
              <a:t>G: Comparison </a:t>
            </a:r>
            <a:r>
              <a:rPr lang="en-US" sz="1400" dirty="0">
                <a:solidFill>
                  <a:srgbClr val="FFFFFF"/>
                </a:solidFill>
                <a:effectLst>
                  <a:outerShdw blurRad="38100" dist="38100" dir="2700000" algn="tl">
                    <a:srgbClr val="000000">
                      <a:alpha val="43137"/>
                    </a:srgbClr>
                  </a:outerShdw>
                </a:effectLst>
              </a:rPr>
              <a:t>of the effects of short- and long-pulse durations when using a 585-nm pulsed dye laser in the treatment of new surgical scars</a:t>
            </a:r>
            <a:r>
              <a:rPr lang="en-US" sz="1400" dirty="0" smtClean="0">
                <a:solidFill>
                  <a:srgbClr val="FFFFFF"/>
                </a:solidFill>
                <a:effectLst>
                  <a:outerShdw blurRad="38100" dist="38100" dir="2700000" algn="tl">
                    <a:srgbClr val="000000">
                      <a:alpha val="43137"/>
                    </a:srgbClr>
                  </a:outerShdw>
                </a:effectLst>
              </a:rPr>
              <a:t>: Lasers </a:t>
            </a:r>
            <a:r>
              <a:rPr lang="en-US" sz="1400" dirty="0">
                <a:solidFill>
                  <a:srgbClr val="FFFFFF"/>
                </a:solidFill>
                <a:effectLst>
                  <a:outerShdw blurRad="38100" dist="38100" dir="2700000" algn="tl">
                    <a:srgbClr val="000000">
                      <a:alpha val="43137"/>
                    </a:srgbClr>
                  </a:outerShdw>
                </a:effectLst>
              </a:rPr>
              <a:t>Med Sci. </a:t>
            </a:r>
            <a:r>
              <a:rPr lang="en-US" sz="1400" dirty="0" smtClean="0">
                <a:solidFill>
                  <a:srgbClr val="FFFFFF"/>
                </a:solidFill>
                <a:effectLst>
                  <a:outerShdw blurRad="38100" dist="38100" dir="2700000" algn="tl">
                    <a:srgbClr val="000000">
                      <a:alpha val="43137"/>
                    </a:srgbClr>
                  </a:outerShdw>
                </a:effectLst>
              </a:rPr>
              <a:t>Jan;25(1</a:t>
            </a:r>
            <a:r>
              <a:rPr lang="en-US" sz="1400" dirty="0">
                <a:solidFill>
                  <a:srgbClr val="FFFFFF"/>
                </a:solidFill>
                <a:effectLst>
                  <a:outerShdw blurRad="38100" dist="38100" dir="2700000" algn="tl">
                    <a:srgbClr val="000000">
                      <a:alpha val="43137"/>
                    </a:srgbClr>
                  </a:outerShdw>
                </a:effectLst>
              </a:rPr>
              <a:t>):</a:t>
            </a:r>
            <a:r>
              <a:rPr lang="en-US" sz="1400" dirty="0" smtClean="0">
                <a:solidFill>
                  <a:srgbClr val="FFFFFF"/>
                </a:solidFill>
                <a:effectLst>
                  <a:outerShdw blurRad="38100" dist="38100" dir="2700000" algn="tl">
                    <a:srgbClr val="000000">
                      <a:alpha val="43137"/>
                    </a:srgbClr>
                  </a:outerShdw>
                </a:effectLst>
              </a:rPr>
              <a:t>121-6, 2010</a:t>
            </a:r>
            <a:endParaRPr lang="en-US" sz="1400" dirty="0">
              <a:solidFill>
                <a:srgbClr val="FF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112535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69334" y="0"/>
            <a:ext cx="8805333" cy="1295400"/>
          </a:xfrm>
        </p:spPr>
        <p:txBody>
          <a:bodyPr/>
          <a:lstStyle/>
          <a:p>
            <a:pPr algn="ctr"/>
            <a:r>
              <a:rPr lang="en-US" dirty="0" smtClean="0">
                <a:solidFill>
                  <a:srgbClr val="FFFF00"/>
                </a:solidFill>
              </a:rPr>
              <a:t>International Recommendations</a:t>
            </a:r>
            <a:endParaRPr lang="en-US" dirty="0">
              <a:solidFill>
                <a:srgbClr val="FFFF00"/>
              </a:solidFill>
            </a:endParaRPr>
          </a:p>
        </p:txBody>
      </p:sp>
      <p:sp>
        <p:nvSpPr>
          <p:cNvPr id="3" name="Content Placeholder 2"/>
          <p:cNvSpPr>
            <a:spLocks noGrp="1"/>
          </p:cNvSpPr>
          <p:nvPr>
            <p:ph sz="half" idx="1"/>
          </p:nvPr>
        </p:nvSpPr>
        <p:spPr>
          <a:xfrm>
            <a:off x="0" y="533400"/>
            <a:ext cx="8602133" cy="5334000"/>
          </a:xfrm>
        </p:spPr>
        <p:txBody>
          <a:bodyPr/>
          <a:lstStyle/>
          <a:p>
            <a:pPr marL="0" indent="0">
              <a:buNone/>
            </a:pPr>
            <a:endParaRPr lang="en-US" sz="2400" dirty="0" smtClean="0"/>
          </a:p>
          <a:p>
            <a:r>
              <a:rPr lang="en-US" sz="2000" dirty="0" smtClean="0"/>
              <a:t>OBJECTIVE</a:t>
            </a:r>
            <a:r>
              <a:rPr lang="en-US" sz="2000" dirty="0"/>
              <a:t>: To update the management algorithm for pathologic scarring to reflect best practice standards at present</a:t>
            </a:r>
            <a:r>
              <a:rPr lang="en-US" sz="2000" dirty="0" smtClean="0"/>
              <a:t>.</a:t>
            </a:r>
            <a:endParaRPr lang="en-US" sz="2000" dirty="0"/>
          </a:p>
          <a:p>
            <a:r>
              <a:rPr lang="en-US" sz="2000" dirty="0"/>
              <a:t>MATERIALS AND METHODS: Management recommendations were derived from </a:t>
            </a:r>
            <a:r>
              <a:rPr lang="en-US" sz="2000" dirty="0" smtClean="0"/>
              <a:t>a </a:t>
            </a:r>
            <a:r>
              <a:rPr lang="en-US" sz="2000" dirty="0"/>
              <a:t>comprehensive literature search and </a:t>
            </a:r>
            <a:r>
              <a:rPr lang="en-US" sz="2000" dirty="0" smtClean="0"/>
              <a:t>clinical </a:t>
            </a:r>
            <a:r>
              <a:rPr lang="en-US" sz="2000" dirty="0"/>
              <a:t>experience and consensus opinion of advisory panel members</a:t>
            </a:r>
            <a:r>
              <a:rPr lang="en-US" sz="2000" dirty="0" smtClean="0"/>
              <a:t>.</a:t>
            </a:r>
            <a:endParaRPr lang="en-US" sz="2000" dirty="0"/>
          </a:p>
          <a:p>
            <a:r>
              <a:rPr lang="en-US" sz="2000" dirty="0"/>
              <a:t>RESULTS: A combination approach using multiple modalities provides the maximum potential for successful treatment of hypertrophic scars and keloids. The advisory panel advocates a move toward more aggressive initial management of keloids, including earlier application of 5-fluorouracil. A growing body of clinical research supports a place in therapy for newer agents (e.g., </a:t>
            </a:r>
            <a:r>
              <a:rPr lang="en-US" sz="2000" dirty="0" err="1"/>
              <a:t>bleomycin</a:t>
            </a:r>
            <a:r>
              <a:rPr lang="en-US" sz="2000" dirty="0"/>
              <a:t>, onion extract, </a:t>
            </a:r>
            <a:r>
              <a:rPr lang="en-US" sz="2000" dirty="0" err="1"/>
              <a:t>imiquimod</a:t>
            </a:r>
            <a:r>
              <a:rPr lang="en-US" sz="2000" dirty="0"/>
              <a:t>, </a:t>
            </a:r>
            <a:r>
              <a:rPr lang="en-US" sz="2000" dirty="0" err="1"/>
              <a:t>mitomycin</a:t>
            </a:r>
            <a:r>
              <a:rPr lang="en-US" sz="2000" dirty="0"/>
              <a:t> C) and laser therapy (pulsed-dye, fractional) for scar management</a:t>
            </a:r>
            <a:r>
              <a:rPr lang="en-US" sz="2000" dirty="0" smtClean="0"/>
              <a:t>.</a:t>
            </a:r>
            <a:endParaRPr lang="en-US" sz="2000" dirty="0"/>
          </a:p>
          <a:p>
            <a:r>
              <a:rPr lang="en-US" sz="2000" dirty="0"/>
              <a:t>CONCLUSION: Prevention and treatment of pathologic scarring requires individualized care built upon the principles of evidence-based medicine and continues to evolve in step with technological and scientific advances.</a:t>
            </a:r>
          </a:p>
        </p:txBody>
      </p:sp>
      <p:sp>
        <p:nvSpPr>
          <p:cNvPr id="5" name="TextBox 4"/>
          <p:cNvSpPr txBox="1"/>
          <p:nvPr/>
        </p:nvSpPr>
        <p:spPr>
          <a:xfrm>
            <a:off x="369276" y="6119336"/>
            <a:ext cx="8763001" cy="738664"/>
          </a:xfrm>
          <a:prstGeom prst="rect">
            <a:avLst/>
          </a:prstGeom>
          <a:noFill/>
        </p:spPr>
        <p:txBody>
          <a:bodyPr wrap="square" rtlCol="0">
            <a:spAutoFit/>
          </a:bodyPr>
          <a:lstStyle/>
          <a:p>
            <a:pPr algn="l"/>
            <a:r>
              <a:rPr lang="en-US" sz="1400" dirty="0" smtClean="0">
                <a:solidFill>
                  <a:srgbClr val="FFFFFF"/>
                </a:solidFill>
                <a:effectLst>
                  <a:outerShdw blurRad="38100" dist="38100" dir="2700000" algn="tl">
                    <a:srgbClr val="000000">
                      <a:alpha val="43137"/>
                    </a:srgbClr>
                  </a:outerShdw>
                </a:effectLst>
              </a:rPr>
              <a:t>Gold MH, McGuire M, </a:t>
            </a:r>
            <a:r>
              <a:rPr lang="en-US" sz="1400" dirty="0" err="1" smtClean="0">
                <a:solidFill>
                  <a:srgbClr val="FFFFFF"/>
                </a:solidFill>
                <a:effectLst>
                  <a:outerShdw blurRad="38100" dist="38100" dir="2700000" algn="tl">
                    <a:srgbClr val="000000">
                      <a:alpha val="43137"/>
                    </a:srgbClr>
                  </a:outerShdw>
                </a:effectLst>
              </a:rPr>
              <a:t>Mustoe</a:t>
            </a:r>
            <a:r>
              <a:rPr lang="en-US" sz="1400" dirty="0" smtClean="0">
                <a:solidFill>
                  <a:srgbClr val="FFFFFF"/>
                </a:solidFill>
                <a:effectLst>
                  <a:outerShdw blurRad="38100" dist="38100" dir="2700000" algn="tl">
                    <a:srgbClr val="000000">
                      <a:alpha val="43137"/>
                    </a:srgbClr>
                  </a:outerShdw>
                </a:effectLst>
              </a:rPr>
              <a:t> TA, </a:t>
            </a:r>
            <a:r>
              <a:rPr lang="en-US" sz="1400" dirty="0" err="1" smtClean="0">
                <a:solidFill>
                  <a:srgbClr val="FFFFFF"/>
                </a:solidFill>
                <a:effectLst>
                  <a:outerShdw blurRad="38100" dist="38100" dir="2700000" algn="tl">
                    <a:srgbClr val="000000">
                      <a:alpha val="43137"/>
                    </a:srgbClr>
                  </a:outerShdw>
                </a:effectLst>
              </a:rPr>
              <a:t>Pusic</a:t>
            </a:r>
            <a:r>
              <a:rPr lang="en-US" sz="1400" dirty="0" smtClean="0">
                <a:solidFill>
                  <a:srgbClr val="FFFFFF"/>
                </a:solidFill>
                <a:effectLst>
                  <a:outerShdw blurRad="38100" dist="38100" dir="2700000" algn="tl">
                    <a:srgbClr val="000000">
                      <a:alpha val="43137"/>
                    </a:srgbClr>
                  </a:outerShdw>
                </a:effectLst>
              </a:rPr>
              <a:t>, A, </a:t>
            </a:r>
            <a:r>
              <a:rPr lang="en-US" sz="1400" dirty="0" err="1" smtClean="0">
                <a:solidFill>
                  <a:srgbClr val="FFFFFF"/>
                </a:solidFill>
                <a:effectLst>
                  <a:outerShdw blurRad="38100" dist="38100" dir="2700000" algn="tl">
                    <a:srgbClr val="000000">
                      <a:alpha val="43137"/>
                    </a:srgbClr>
                  </a:outerShdw>
                </a:effectLst>
              </a:rPr>
              <a:t>Sachdev</a:t>
            </a:r>
            <a:r>
              <a:rPr lang="en-US" sz="1400" dirty="0" smtClean="0">
                <a:solidFill>
                  <a:srgbClr val="FFFFFF"/>
                </a:solidFill>
                <a:effectLst>
                  <a:outerShdw blurRad="38100" dist="38100" dir="2700000" algn="tl">
                    <a:srgbClr val="000000">
                      <a:alpha val="43137"/>
                    </a:srgbClr>
                  </a:outerShdw>
                </a:effectLst>
              </a:rPr>
              <a:t> M, </a:t>
            </a:r>
            <a:r>
              <a:rPr lang="en-US" sz="1400" dirty="0" err="1" smtClean="0">
                <a:solidFill>
                  <a:srgbClr val="FFFFFF"/>
                </a:solidFill>
                <a:effectLst>
                  <a:outerShdw blurRad="38100" dist="38100" dir="2700000" algn="tl">
                    <a:srgbClr val="000000">
                      <a:alpha val="43137"/>
                    </a:srgbClr>
                  </a:outerShdw>
                </a:effectLst>
              </a:rPr>
              <a:t>Waibel</a:t>
            </a:r>
            <a:r>
              <a:rPr lang="en-US" sz="1400" dirty="0" smtClean="0">
                <a:solidFill>
                  <a:srgbClr val="FFFFFF"/>
                </a:solidFill>
                <a:effectLst>
                  <a:outerShdw blurRad="38100" dist="38100" dir="2700000" algn="tl">
                    <a:srgbClr val="000000">
                      <a:alpha val="43137"/>
                    </a:srgbClr>
                  </a:outerShdw>
                </a:effectLst>
              </a:rPr>
              <a:t> J, Murcia C: Updated </a:t>
            </a:r>
            <a:r>
              <a:rPr lang="en-US" sz="1400" dirty="0">
                <a:solidFill>
                  <a:srgbClr val="FFFFFF"/>
                </a:solidFill>
                <a:effectLst>
                  <a:outerShdw blurRad="38100" dist="38100" dir="2700000" algn="tl">
                    <a:srgbClr val="000000">
                      <a:alpha val="43137"/>
                    </a:srgbClr>
                  </a:outerShdw>
                </a:effectLst>
              </a:rPr>
              <a:t>International Clinical Recommendations on Scar Management: Part 2—Algorithms for Scar Prevention and Treatment::  Dermatologic Surgery: </a:t>
            </a:r>
            <a:r>
              <a:rPr lang="en-US" sz="1400" dirty="0" smtClean="0">
                <a:solidFill>
                  <a:srgbClr val="FFFFFF"/>
                </a:solidFill>
                <a:effectLst>
                  <a:outerShdw blurRad="38100" dist="38100" dir="2700000" algn="tl">
                    <a:srgbClr val="000000">
                      <a:alpha val="43137"/>
                    </a:srgbClr>
                  </a:outerShdw>
                </a:effectLst>
              </a:rPr>
              <a:t> August 40(8), 825–831, 2014.</a:t>
            </a:r>
            <a:endParaRPr lang="en-US" sz="1400" dirty="0">
              <a:solidFill>
                <a:srgbClr val="FF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693165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69334" y="0"/>
            <a:ext cx="8805333" cy="1295400"/>
          </a:xfrm>
        </p:spPr>
        <p:txBody>
          <a:bodyPr/>
          <a:lstStyle/>
          <a:p>
            <a:pPr algn="ctr"/>
            <a:r>
              <a:rPr lang="en-US" dirty="0" smtClean="0">
                <a:solidFill>
                  <a:srgbClr val="FFFF00"/>
                </a:solidFill>
              </a:rPr>
              <a:t>International Recommendations</a:t>
            </a:r>
            <a:endParaRPr lang="en-US" dirty="0">
              <a:solidFill>
                <a:srgbClr val="FFFF00"/>
              </a:solidFill>
            </a:endParaRPr>
          </a:p>
        </p:txBody>
      </p:sp>
      <p:sp>
        <p:nvSpPr>
          <p:cNvPr id="5" name="TextBox 4"/>
          <p:cNvSpPr txBox="1"/>
          <p:nvPr/>
        </p:nvSpPr>
        <p:spPr>
          <a:xfrm>
            <a:off x="369276" y="6119336"/>
            <a:ext cx="8763001" cy="738664"/>
          </a:xfrm>
          <a:prstGeom prst="rect">
            <a:avLst/>
          </a:prstGeom>
          <a:noFill/>
        </p:spPr>
        <p:txBody>
          <a:bodyPr wrap="square" rtlCol="0">
            <a:spAutoFit/>
          </a:bodyPr>
          <a:lstStyle/>
          <a:p>
            <a:pPr algn="l"/>
            <a:r>
              <a:rPr lang="en-US" sz="1400" dirty="0" smtClean="0">
                <a:solidFill>
                  <a:srgbClr val="FFFFFF"/>
                </a:solidFill>
                <a:effectLst>
                  <a:outerShdw blurRad="38100" dist="38100" dir="2700000" algn="tl">
                    <a:srgbClr val="000000">
                      <a:alpha val="43137"/>
                    </a:srgbClr>
                  </a:outerShdw>
                </a:effectLst>
              </a:rPr>
              <a:t>Gold MH, McGuire M, </a:t>
            </a:r>
            <a:r>
              <a:rPr lang="en-US" sz="1400" dirty="0" err="1" smtClean="0">
                <a:solidFill>
                  <a:srgbClr val="FFFFFF"/>
                </a:solidFill>
                <a:effectLst>
                  <a:outerShdw blurRad="38100" dist="38100" dir="2700000" algn="tl">
                    <a:srgbClr val="000000">
                      <a:alpha val="43137"/>
                    </a:srgbClr>
                  </a:outerShdw>
                </a:effectLst>
              </a:rPr>
              <a:t>Mustoe</a:t>
            </a:r>
            <a:r>
              <a:rPr lang="en-US" sz="1400" dirty="0" smtClean="0">
                <a:solidFill>
                  <a:srgbClr val="FFFFFF"/>
                </a:solidFill>
                <a:effectLst>
                  <a:outerShdw blurRad="38100" dist="38100" dir="2700000" algn="tl">
                    <a:srgbClr val="000000">
                      <a:alpha val="43137"/>
                    </a:srgbClr>
                  </a:outerShdw>
                </a:effectLst>
              </a:rPr>
              <a:t> TA, </a:t>
            </a:r>
            <a:r>
              <a:rPr lang="en-US" sz="1400" dirty="0" err="1" smtClean="0">
                <a:solidFill>
                  <a:srgbClr val="FFFFFF"/>
                </a:solidFill>
                <a:effectLst>
                  <a:outerShdw blurRad="38100" dist="38100" dir="2700000" algn="tl">
                    <a:srgbClr val="000000">
                      <a:alpha val="43137"/>
                    </a:srgbClr>
                  </a:outerShdw>
                </a:effectLst>
              </a:rPr>
              <a:t>Pusic</a:t>
            </a:r>
            <a:r>
              <a:rPr lang="en-US" sz="1400" dirty="0" smtClean="0">
                <a:solidFill>
                  <a:srgbClr val="FFFFFF"/>
                </a:solidFill>
                <a:effectLst>
                  <a:outerShdw blurRad="38100" dist="38100" dir="2700000" algn="tl">
                    <a:srgbClr val="000000">
                      <a:alpha val="43137"/>
                    </a:srgbClr>
                  </a:outerShdw>
                </a:effectLst>
              </a:rPr>
              <a:t>, A, </a:t>
            </a:r>
            <a:r>
              <a:rPr lang="en-US" sz="1400" dirty="0" err="1" smtClean="0">
                <a:solidFill>
                  <a:srgbClr val="FFFFFF"/>
                </a:solidFill>
                <a:effectLst>
                  <a:outerShdw blurRad="38100" dist="38100" dir="2700000" algn="tl">
                    <a:srgbClr val="000000">
                      <a:alpha val="43137"/>
                    </a:srgbClr>
                  </a:outerShdw>
                </a:effectLst>
              </a:rPr>
              <a:t>Sachdev</a:t>
            </a:r>
            <a:r>
              <a:rPr lang="en-US" sz="1400" dirty="0" smtClean="0">
                <a:solidFill>
                  <a:srgbClr val="FFFFFF"/>
                </a:solidFill>
                <a:effectLst>
                  <a:outerShdw blurRad="38100" dist="38100" dir="2700000" algn="tl">
                    <a:srgbClr val="000000">
                      <a:alpha val="43137"/>
                    </a:srgbClr>
                  </a:outerShdw>
                </a:effectLst>
              </a:rPr>
              <a:t> M, </a:t>
            </a:r>
            <a:r>
              <a:rPr lang="en-US" sz="1400" dirty="0" err="1" smtClean="0">
                <a:solidFill>
                  <a:srgbClr val="FFFFFF"/>
                </a:solidFill>
                <a:effectLst>
                  <a:outerShdw blurRad="38100" dist="38100" dir="2700000" algn="tl">
                    <a:srgbClr val="000000">
                      <a:alpha val="43137"/>
                    </a:srgbClr>
                  </a:outerShdw>
                </a:effectLst>
              </a:rPr>
              <a:t>Waibel</a:t>
            </a:r>
            <a:r>
              <a:rPr lang="en-US" sz="1400" dirty="0" smtClean="0">
                <a:solidFill>
                  <a:srgbClr val="FFFFFF"/>
                </a:solidFill>
                <a:effectLst>
                  <a:outerShdw blurRad="38100" dist="38100" dir="2700000" algn="tl">
                    <a:srgbClr val="000000">
                      <a:alpha val="43137"/>
                    </a:srgbClr>
                  </a:outerShdw>
                </a:effectLst>
              </a:rPr>
              <a:t> J, Murcia C: Updated </a:t>
            </a:r>
            <a:r>
              <a:rPr lang="en-US" sz="1400" dirty="0">
                <a:solidFill>
                  <a:srgbClr val="FFFFFF"/>
                </a:solidFill>
                <a:effectLst>
                  <a:outerShdw blurRad="38100" dist="38100" dir="2700000" algn="tl">
                    <a:srgbClr val="000000">
                      <a:alpha val="43137"/>
                    </a:srgbClr>
                  </a:outerShdw>
                </a:effectLst>
              </a:rPr>
              <a:t>International Clinical Recommendations on Scar Management: Part 2—Algorithms for Scar Prevention and Treatment::  Dermatologic Surgery: </a:t>
            </a:r>
            <a:r>
              <a:rPr lang="en-US" sz="1400" dirty="0" smtClean="0">
                <a:solidFill>
                  <a:srgbClr val="FFFFFF"/>
                </a:solidFill>
                <a:effectLst>
                  <a:outerShdw blurRad="38100" dist="38100" dir="2700000" algn="tl">
                    <a:srgbClr val="000000">
                      <a:alpha val="43137"/>
                    </a:srgbClr>
                  </a:outerShdw>
                </a:effectLst>
              </a:rPr>
              <a:t> August 40(8), 825–831, 2014.</a:t>
            </a:r>
            <a:endParaRPr lang="en-US" sz="1400" dirty="0">
              <a:solidFill>
                <a:srgbClr val="FFFFFF"/>
              </a:solidFill>
              <a:effectLst>
                <a:outerShdw blurRad="38100" dist="38100" dir="2700000" algn="tl">
                  <a:srgbClr val="000000">
                    <a:alpha val="43137"/>
                  </a:srgbClr>
                </a:outerShdw>
              </a:effectLst>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85800" y="990600"/>
            <a:ext cx="7467600" cy="5065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15080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09600" y="152400"/>
            <a:ext cx="7772400" cy="685800"/>
          </a:xfrm>
        </p:spPr>
        <p:txBody>
          <a:bodyPr/>
          <a:lstStyle/>
          <a:p>
            <a:pPr algn="ctr" eaLnBrk="1" hangingPunct="1">
              <a:lnSpc>
                <a:spcPct val="75000"/>
              </a:lnSpc>
            </a:pPr>
            <a:r>
              <a:rPr lang="en-US" altLang="en-US" sz="4800" smtClean="0">
                <a:solidFill>
                  <a:srgbClr val="FFFF00"/>
                </a:solidFill>
              </a:rPr>
              <a:t>Disclosures</a:t>
            </a:r>
            <a:endParaRPr lang="en-US" altLang="en-US" sz="3600" smtClean="0"/>
          </a:p>
        </p:txBody>
      </p:sp>
      <p:sp>
        <p:nvSpPr>
          <p:cNvPr id="1907715" name="Rectangle 3"/>
          <p:cNvSpPr>
            <a:spLocks noGrp="1" noChangeArrowheads="1"/>
          </p:cNvSpPr>
          <p:nvPr>
            <p:ph type="body" idx="1"/>
          </p:nvPr>
        </p:nvSpPr>
        <p:spPr>
          <a:xfrm>
            <a:off x="609600" y="685800"/>
            <a:ext cx="7974013" cy="4114800"/>
          </a:xfrm>
        </p:spPr>
        <p:txBody>
          <a:bodyPr/>
          <a:lstStyle/>
          <a:p>
            <a:pPr eaLnBrk="1" hangingPunct="1">
              <a:defRPr/>
            </a:pPr>
            <a:r>
              <a:rPr lang="en-US" sz="1400" b="1" dirty="0" err="1" smtClean="0"/>
              <a:t>Activis</a:t>
            </a:r>
            <a:r>
              <a:rPr lang="en-US" sz="1400" b="1" dirty="0" smtClean="0"/>
              <a:t>: </a:t>
            </a:r>
            <a:r>
              <a:rPr lang="en-US" sz="1400" dirty="0"/>
              <a:t>Research </a:t>
            </a:r>
            <a:r>
              <a:rPr lang="en-US" sz="1400" dirty="0" smtClean="0"/>
              <a:t>Grants</a:t>
            </a:r>
            <a:endParaRPr lang="en-US" sz="1400" b="1" dirty="0" smtClean="0"/>
          </a:p>
          <a:p>
            <a:pPr eaLnBrk="1" hangingPunct="1">
              <a:defRPr/>
            </a:pPr>
            <a:r>
              <a:rPr lang="en-US" sz="1400" b="1" dirty="0" smtClean="0"/>
              <a:t>Allergan</a:t>
            </a:r>
            <a:r>
              <a:rPr lang="en-US" sz="1400" b="1" dirty="0"/>
              <a:t>: </a:t>
            </a:r>
            <a:r>
              <a:rPr lang="en-US" sz="1400" dirty="0"/>
              <a:t>Research Grants, Advisory </a:t>
            </a:r>
            <a:r>
              <a:rPr lang="en-US" sz="1400" dirty="0" smtClean="0"/>
              <a:t>Board</a:t>
            </a:r>
            <a:endParaRPr lang="en-US" sz="1400" b="1" dirty="0" smtClean="0">
              <a:solidFill>
                <a:srgbClr val="FFFFFF"/>
              </a:solidFill>
            </a:endParaRPr>
          </a:p>
          <a:p>
            <a:pPr lvl="0" eaLnBrk="1" hangingPunct="1">
              <a:defRPr/>
            </a:pPr>
            <a:r>
              <a:rPr lang="en-US" sz="1400" b="1" dirty="0" err="1" smtClean="0">
                <a:solidFill>
                  <a:srgbClr val="FFFFFF"/>
                </a:solidFill>
              </a:rPr>
              <a:t>Almirall</a:t>
            </a:r>
            <a:r>
              <a:rPr lang="en-US" sz="1400" b="1" dirty="0">
                <a:solidFill>
                  <a:srgbClr val="FFFFFF"/>
                </a:solidFill>
              </a:rPr>
              <a:t>: </a:t>
            </a:r>
            <a:r>
              <a:rPr lang="en-US" sz="1400" dirty="0">
                <a:solidFill>
                  <a:srgbClr val="FFFFFF"/>
                </a:solidFill>
              </a:rPr>
              <a:t>Consultant,</a:t>
            </a:r>
            <a:r>
              <a:rPr lang="en-US" sz="1400" b="1" dirty="0">
                <a:solidFill>
                  <a:srgbClr val="FFFFFF"/>
                </a:solidFill>
              </a:rPr>
              <a:t> </a:t>
            </a:r>
            <a:r>
              <a:rPr lang="en-US" sz="1400" dirty="0">
                <a:solidFill>
                  <a:srgbClr val="FFFFFF"/>
                </a:solidFill>
              </a:rPr>
              <a:t>Advisory </a:t>
            </a:r>
            <a:r>
              <a:rPr lang="en-US" sz="1400" dirty="0" smtClean="0">
                <a:solidFill>
                  <a:srgbClr val="FFFFFF"/>
                </a:solidFill>
              </a:rPr>
              <a:t>Board</a:t>
            </a:r>
            <a:endParaRPr lang="en-US" sz="1400" b="1" dirty="0" smtClean="0"/>
          </a:p>
          <a:p>
            <a:pPr eaLnBrk="1" hangingPunct="1">
              <a:defRPr/>
            </a:pPr>
            <a:r>
              <a:rPr lang="en-US" sz="1400" b="1" dirty="0" smtClean="0"/>
              <a:t>Bayer </a:t>
            </a:r>
            <a:r>
              <a:rPr lang="en-US" sz="1400" b="1" dirty="0"/>
              <a:t>Healthcare</a:t>
            </a:r>
            <a:r>
              <a:rPr lang="en-US" sz="1400" dirty="0"/>
              <a:t>: Consultant, Advisory </a:t>
            </a:r>
            <a:r>
              <a:rPr lang="en-US" sz="1400" dirty="0" smtClean="0"/>
              <a:t>Board</a:t>
            </a:r>
            <a:endParaRPr lang="en-US" sz="1400" b="1" dirty="0" smtClean="0"/>
          </a:p>
          <a:p>
            <a:pPr lvl="0" eaLnBrk="1" hangingPunct="1">
              <a:defRPr/>
            </a:pPr>
            <a:r>
              <a:rPr lang="en-US" sz="1400" b="1" dirty="0">
                <a:solidFill>
                  <a:srgbClr val="FFFFFF"/>
                </a:solidFill>
              </a:rPr>
              <a:t>Castle:</a:t>
            </a:r>
            <a:r>
              <a:rPr lang="en-US" sz="1400" dirty="0">
                <a:solidFill>
                  <a:srgbClr val="FFFFFF"/>
                </a:solidFill>
              </a:rPr>
              <a:t> Advisory Board </a:t>
            </a:r>
            <a:endParaRPr lang="en-US" sz="1400" dirty="0" smtClean="0">
              <a:solidFill>
                <a:srgbClr val="FFFFFF"/>
              </a:solidFill>
            </a:endParaRPr>
          </a:p>
          <a:p>
            <a:pPr eaLnBrk="1" hangingPunct="1">
              <a:defRPr/>
            </a:pPr>
            <a:r>
              <a:rPr lang="en-US" sz="1400" b="1" dirty="0"/>
              <a:t>DUSA Pharmaceuticals: </a:t>
            </a:r>
            <a:r>
              <a:rPr lang="en-US" sz="1400" dirty="0"/>
              <a:t>Research </a:t>
            </a:r>
            <a:r>
              <a:rPr lang="en-US" sz="1400" dirty="0" smtClean="0"/>
              <a:t>Grants</a:t>
            </a:r>
            <a:endParaRPr lang="en-US" sz="1400" b="1" dirty="0" smtClean="0"/>
          </a:p>
          <a:p>
            <a:pPr eaLnBrk="1" hangingPunct="1">
              <a:defRPr/>
            </a:pPr>
            <a:r>
              <a:rPr lang="en-US" sz="1400" b="1" dirty="0" err="1"/>
              <a:t>Erchonia</a:t>
            </a:r>
            <a:r>
              <a:rPr lang="en-US" sz="1400" b="1" dirty="0"/>
              <a:t>: </a:t>
            </a:r>
            <a:r>
              <a:rPr lang="en-US" sz="1400" dirty="0"/>
              <a:t>Research Grants</a:t>
            </a:r>
          </a:p>
          <a:p>
            <a:pPr eaLnBrk="1" hangingPunct="1">
              <a:defRPr/>
            </a:pPr>
            <a:r>
              <a:rPr lang="en-US" sz="1400" b="1" dirty="0"/>
              <a:t>Ferndale: </a:t>
            </a:r>
            <a:r>
              <a:rPr lang="en-US" sz="1400" dirty="0"/>
              <a:t>Consultant, Research Grants, Advisory </a:t>
            </a:r>
            <a:r>
              <a:rPr lang="en-US" sz="1400" dirty="0" smtClean="0"/>
              <a:t>Board</a:t>
            </a:r>
            <a:endParaRPr lang="en-US" sz="1400" b="1" dirty="0" smtClean="0"/>
          </a:p>
          <a:p>
            <a:pPr eaLnBrk="1" hangingPunct="1">
              <a:defRPr/>
            </a:pPr>
            <a:r>
              <a:rPr lang="en-US" sz="1400" b="1" dirty="0" smtClean="0"/>
              <a:t>Galderma </a:t>
            </a:r>
            <a:r>
              <a:rPr lang="en-US" sz="1400" b="1" dirty="0"/>
              <a:t>:</a:t>
            </a:r>
            <a:r>
              <a:rPr lang="en-US" sz="1400" dirty="0"/>
              <a:t> </a:t>
            </a:r>
            <a:r>
              <a:rPr lang="en-US" sz="1400" dirty="0" smtClean="0"/>
              <a:t>Research </a:t>
            </a:r>
            <a:r>
              <a:rPr lang="en-US" sz="1400" dirty="0"/>
              <a:t>Grants, Consultant, Advisory </a:t>
            </a:r>
            <a:r>
              <a:rPr lang="en-US" sz="1400" dirty="0" smtClean="0"/>
              <a:t>Board</a:t>
            </a:r>
            <a:endParaRPr lang="en-US" sz="1400" dirty="0"/>
          </a:p>
          <a:p>
            <a:pPr eaLnBrk="1" hangingPunct="1">
              <a:defRPr/>
            </a:pPr>
            <a:r>
              <a:rPr lang="en-US" sz="1400" b="1" dirty="0" smtClean="0"/>
              <a:t>IFC:</a:t>
            </a:r>
            <a:r>
              <a:rPr lang="en-US" sz="1400" dirty="0" smtClean="0"/>
              <a:t> Research Grants</a:t>
            </a:r>
            <a:endParaRPr lang="en-US" sz="1400" dirty="0"/>
          </a:p>
          <a:p>
            <a:pPr eaLnBrk="1" hangingPunct="1">
              <a:defRPr/>
            </a:pPr>
            <a:r>
              <a:rPr lang="en-US" sz="1400" b="1" dirty="0" err="1"/>
              <a:t>LaLumiere</a:t>
            </a:r>
            <a:r>
              <a:rPr lang="en-US" sz="1400" b="1" dirty="0"/>
              <a:t>, LLC:</a:t>
            </a:r>
            <a:r>
              <a:rPr lang="en-US" sz="1400" dirty="0"/>
              <a:t> Research Grants, Consultant, Advisory Board</a:t>
            </a:r>
            <a:endParaRPr lang="en-US" sz="1400" b="1" dirty="0" smtClean="0"/>
          </a:p>
          <a:p>
            <a:pPr eaLnBrk="1" hangingPunct="1">
              <a:defRPr/>
            </a:pPr>
            <a:r>
              <a:rPr lang="en-US" sz="1400" b="1" dirty="0" smtClean="0"/>
              <a:t>LEO </a:t>
            </a:r>
            <a:r>
              <a:rPr lang="en-US" sz="1400" b="1" dirty="0"/>
              <a:t>Pharma: </a:t>
            </a:r>
            <a:r>
              <a:rPr lang="en-US" sz="1400" dirty="0"/>
              <a:t>Advisory Board, Research Grants</a:t>
            </a:r>
          </a:p>
          <a:p>
            <a:pPr eaLnBrk="1" hangingPunct="1">
              <a:defRPr/>
            </a:pPr>
            <a:r>
              <a:rPr lang="en-US" sz="1400" b="1" dirty="0" err="1" smtClean="0"/>
              <a:t>Merz</a:t>
            </a:r>
            <a:r>
              <a:rPr lang="en-US" sz="1400" b="1" dirty="0" smtClean="0"/>
              <a:t>: </a:t>
            </a:r>
            <a:r>
              <a:rPr lang="en-US" sz="1400" dirty="0" smtClean="0"/>
              <a:t>Advisory Board</a:t>
            </a:r>
            <a:endParaRPr lang="en-US" sz="1400" dirty="0"/>
          </a:p>
          <a:p>
            <a:pPr eaLnBrk="1" hangingPunct="1">
              <a:defRPr/>
            </a:pPr>
            <a:r>
              <a:rPr lang="en-US" sz="1400" b="1" dirty="0" smtClean="0"/>
              <a:t>MELA </a:t>
            </a:r>
            <a:r>
              <a:rPr lang="en-US" sz="1400" b="1" dirty="0"/>
              <a:t>Sciences</a:t>
            </a:r>
            <a:r>
              <a:rPr lang="en-US" sz="1400" dirty="0"/>
              <a:t>: Consultant, Advisory </a:t>
            </a:r>
            <a:r>
              <a:rPr lang="en-US" sz="1400" dirty="0" smtClean="0"/>
              <a:t>Board</a:t>
            </a:r>
            <a:endParaRPr lang="en-US" sz="1400" dirty="0"/>
          </a:p>
          <a:p>
            <a:pPr eaLnBrk="1" hangingPunct="1">
              <a:defRPr/>
            </a:pPr>
            <a:r>
              <a:rPr lang="en-US" sz="1400" b="1" dirty="0" err="1" smtClean="0"/>
              <a:t>Myoscience</a:t>
            </a:r>
            <a:r>
              <a:rPr lang="en-US" sz="1400" dirty="0" smtClean="0"/>
              <a:t>: Consultant, Speaker</a:t>
            </a:r>
          </a:p>
          <a:p>
            <a:pPr eaLnBrk="1" hangingPunct="1">
              <a:defRPr/>
            </a:pPr>
            <a:r>
              <a:rPr lang="en-US" sz="1400" b="1" dirty="0" err="1" smtClean="0"/>
              <a:t>Neothetics</a:t>
            </a:r>
            <a:r>
              <a:rPr lang="en-US" sz="1400" dirty="0"/>
              <a:t>: Research Grants,  Research Grant, Advisory </a:t>
            </a:r>
            <a:r>
              <a:rPr lang="en-US" sz="1400" dirty="0" smtClean="0"/>
              <a:t>Board</a:t>
            </a:r>
          </a:p>
          <a:p>
            <a:pPr eaLnBrk="1" hangingPunct="1">
              <a:buClr>
                <a:srgbClr val="00FFFF"/>
              </a:buClr>
              <a:defRPr/>
            </a:pPr>
            <a:r>
              <a:rPr lang="en-US" sz="1400" b="1" dirty="0" err="1" smtClean="0"/>
              <a:t>Sensus</a:t>
            </a:r>
            <a:r>
              <a:rPr lang="en-US" sz="1400" b="1" dirty="0"/>
              <a:t>: </a:t>
            </a:r>
            <a:r>
              <a:rPr lang="en-US" sz="1400" dirty="0" smtClean="0"/>
              <a:t>Consultant </a:t>
            </a:r>
            <a:endParaRPr lang="en-US" sz="1400" b="1" dirty="0" smtClean="0">
              <a:solidFill>
                <a:srgbClr val="FFFFFF"/>
              </a:solidFill>
            </a:endParaRPr>
          </a:p>
          <a:p>
            <a:pPr lvl="0" eaLnBrk="1" hangingPunct="1">
              <a:buClr>
                <a:srgbClr val="00FFFF"/>
              </a:buClr>
              <a:defRPr/>
            </a:pPr>
            <a:r>
              <a:rPr lang="en-US" sz="1400" b="1" dirty="0" smtClean="0">
                <a:solidFill>
                  <a:srgbClr val="FFFFFF"/>
                </a:solidFill>
              </a:rPr>
              <a:t>Smith </a:t>
            </a:r>
            <a:r>
              <a:rPr lang="en-US" sz="1400" b="1" dirty="0">
                <a:solidFill>
                  <a:srgbClr val="FFFFFF"/>
                </a:solidFill>
              </a:rPr>
              <a:t>&amp; Nephew</a:t>
            </a:r>
            <a:r>
              <a:rPr lang="en-US" sz="1400" dirty="0">
                <a:solidFill>
                  <a:srgbClr val="FFFFFF"/>
                </a:solidFill>
              </a:rPr>
              <a:t> </a:t>
            </a:r>
            <a:r>
              <a:rPr lang="en-US" sz="1400" dirty="0" smtClean="0">
                <a:solidFill>
                  <a:srgbClr val="FFFFFF"/>
                </a:solidFill>
              </a:rPr>
              <a:t>: Advisory Board</a:t>
            </a:r>
          </a:p>
          <a:p>
            <a:pPr lvl="0" eaLnBrk="1" hangingPunct="1">
              <a:buClr>
                <a:srgbClr val="00FFFF"/>
              </a:buClr>
              <a:defRPr/>
            </a:pPr>
            <a:r>
              <a:rPr lang="en-US" sz="1400" b="1" dirty="0" err="1">
                <a:solidFill>
                  <a:srgbClr val="FFFFFF"/>
                </a:solidFill>
              </a:rPr>
              <a:t>Strathspey</a:t>
            </a:r>
            <a:r>
              <a:rPr lang="en-US" sz="1400" b="1" dirty="0">
                <a:solidFill>
                  <a:srgbClr val="FFFFFF"/>
                </a:solidFill>
              </a:rPr>
              <a:t> Crown: </a:t>
            </a:r>
            <a:r>
              <a:rPr lang="en-US" sz="1400" dirty="0" smtClean="0">
                <a:solidFill>
                  <a:srgbClr val="FFFFFF"/>
                </a:solidFill>
              </a:rPr>
              <a:t>Shareholder ,Research Grant </a:t>
            </a:r>
            <a:endParaRPr lang="en-US" sz="1400" b="1" dirty="0" smtClean="0"/>
          </a:p>
          <a:p>
            <a:pPr eaLnBrk="1" hangingPunct="1">
              <a:buClr>
                <a:srgbClr val="00FFFF"/>
              </a:buClr>
              <a:defRPr/>
            </a:pPr>
            <a:r>
              <a:rPr lang="en-US" sz="1400" b="1" dirty="0" err="1" smtClean="0"/>
              <a:t>Suneva</a:t>
            </a:r>
            <a:r>
              <a:rPr lang="en-US" sz="1400" b="1" dirty="0"/>
              <a:t>:</a:t>
            </a:r>
            <a:r>
              <a:rPr lang="en-US" sz="1400" dirty="0"/>
              <a:t> Advisory </a:t>
            </a:r>
            <a:r>
              <a:rPr lang="en-US" sz="1400" dirty="0" smtClean="0"/>
              <a:t>Board</a:t>
            </a:r>
            <a:endParaRPr lang="en-US" sz="1400" b="1" dirty="0" smtClean="0"/>
          </a:p>
          <a:p>
            <a:pPr eaLnBrk="1" hangingPunct="1">
              <a:buClr>
                <a:srgbClr val="00FFFF"/>
              </a:buClr>
              <a:defRPr/>
            </a:pPr>
            <a:r>
              <a:rPr lang="en-US" sz="1400" b="1" dirty="0" err="1" smtClean="0"/>
              <a:t>Thermiaesthetics</a:t>
            </a:r>
            <a:r>
              <a:rPr lang="en-US" sz="1400" b="1" dirty="0"/>
              <a:t>: </a:t>
            </a:r>
            <a:r>
              <a:rPr lang="en-US" sz="1400" dirty="0"/>
              <a:t>Advisory Board, </a:t>
            </a:r>
            <a:r>
              <a:rPr lang="en-US" sz="1400" dirty="0" smtClean="0"/>
              <a:t>Speaker</a:t>
            </a:r>
            <a:endParaRPr lang="en-US" sz="1400" b="1" dirty="0" smtClean="0"/>
          </a:p>
          <a:p>
            <a:pPr eaLnBrk="1" hangingPunct="1">
              <a:buClr>
                <a:srgbClr val="00FFFF"/>
              </a:buClr>
              <a:defRPr/>
            </a:pPr>
            <a:r>
              <a:rPr lang="en-US" sz="1400" b="1" dirty="0" err="1" smtClean="0"/>
              <a:t>TransDermal</a:t>
            </a:r>
            <a:r>
              <a:rPr lang="en-US" sz="1400" b="1" dirty="0"/>
              <a:t>: </a:t>
            </a:r>
            <a:r>
              <a:rPr lang="en-US" sz="1400" dirty="0" smtClean="0"/>
              <a:t>Research Grants, Consultant</a:t>
            </a:r>
            <a:endParaRPr lang="en-US" sz="1400" b="1" dirty="0" smtClean="0"/>
          </a:p>
          <a:p>
            <a:pPr eaLnBrk="1" hangingPunct="1">
              <a:buClr>
                <a:srgbClr val="00FFFF"/>
              </a:buClr>
              <a:defRPr/>
            </a:pPr>
            <a:r>
              <a:rPr lang="en-US" sz="1400" b="1" dirty="0" smtClean="0"/>
              <a:t>Ulthera</a:t>
            </a:r>
            <a:r>
              <a:rPr lang="en-US" sz="1400" b="1" dirty="0"/>
              <a:t>:</a:t>
            </a:r>
            <a:r>
              <a:rPr lang="en-US" sz="1400" dirty="0"/>
              <a:t> </a:t>
            </a:r>
            <a:r>
              <a:rPr lang="en-US" sz="1400" dirty="0" smtClean="0"/>
              <a:t>Research Grants</a:t>
            </a:r>
            <a:endParaRPr lang="en-US" sz="1400" dirty="0">
              <a:solidFill>
                <a:srgbClr val="FFFFFF"/>
              </a:solidFill>
            </a:endParaRPr>
          </a:p>
          <a:p>
            <a:pPr eaLnBrk="1" hangingPunct="1">
              <a:buClr>
                <a:srgbClr val="00FFFF"/>
              </a:buClr>
              <a:defRPr/>
            </a:pPr>
            <a:r>
              <a:rPr lang="en-US" sz="1400" b="1" dirty="0"/>
              <a:t>Valeant: </a:t>
            </a:r>
            <a:r>
              <a:rPr lang="en-US" sz="1400" dirty="0"/>
              <a:t>Research Grants, Consultant, Advisory Board </a:t>
            </a:r>
          </a:p>
          <a:p>
            <a:pPr lvl="0" eaLnBrk="1" hangingPunct="1">
              <a:buClr>
                <a:srgbClr val="00FFFF"/>
              </a:buClr>
              <a:defRPr/>
            </a:pPr>
            <a:endParaRPr lang="en-US" sz="1400" dirty="0">
              <a:solidFill>
                <a:srgbClr val="FFFFFF"/>
              </a:solidFill>
            </a:endParaRPr>
          </a:p>
          <a:p>
            <a:pPr lvl="0" eaLnBrk="1" hangingPunct="1">
              <a:buClr>
                <a:srgbClr val="00FFFF"/>
              </a:buClr>
              <a:defRPr/>
            </a:pPr>
            <a:endParaRPr lang="en-US" sz="2000" i="1" dirty="0">
              <a:solidFill>
                <a:srgbClr val="FF0000"/>
              </a:solidFill>
            </a:endParaRPr>
          </a:p>
          <a:p>
            <a:pPr eaLnBrk="1" hangingPunct="1">
              <a:defRPr/>
            </a:pPr>
            <a:endParaRPr lang="en-US" sz="2000" i="1" dirty="0">
              <a:solidFill>
                <a:srgbClr val="FF0000"/>
              </a:solidFill>
            </a:endParaRPr>
          </a:p>
        </p:txBody>
      </p:sp>
    </p:spTree>
    <p:extLst>
      <p:ext uri="{BB962C8B-B14F-4D97-AF65-F5344CB8AC3E}">
        <p14:creationId xmlns:p14="http://schemas.microsoft.com/office/powerpoint/2010/main" val="30602408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69334" y="0"/>
            <a:ext cx="8805333" cy="1295400"/>
          </a:xfrm>
        </p:spPr>
        <p:txBody>
          <a:bodyPr/>
          <a:lstStyle/>
          <a:p>
            <a:pPr algn="ctr"/>
            <a:r>
              <a:rPr lang="en-US" dirty="0" smtClean="0">
                <a:solidFill>
                  <a:srgbClr val="FFFF00"/>
                </a:solidFill>
              </a:rPr>
              <a:t>International Recommendations</a:t>
            </a:r>
            <a:endParaRPr lang="en-US" dirty="0">
              <a:solidFill>
                <a:srgbClr val="FFFF00"/>
              </a:solidFill>
            </a:endParaRPr>
          </a:p>
        </p:txBody>
      </p:sp>
      <p:sp>
        <p:nvSpPr>
          <p:cNvPr id="5" name="TextBox 4"/>
          <p:cNvSpPr txBox="1"/>
          <p:nvPr/>
        </p:nvSpPr>
        <p:spPr>
          <a:xfrm>
            <a:off x="369276" y="6119336"/>
            <a:ext cx="8763001" cy="738664"/>
          </a:xfrm>
          <a:prstGeom prst="rect">
            <a:avLst/>
          </a:prstGeom>
          <a:noFill/>
        </p:spPr>
        <p:txBody>
          <a:bodyPr wrap="square" rtlCol="0">
            <a:spAutoFit/>
          </a:bodyPr>
          <a:lstStyle/>
          <a:p>
            <a:pPr algn="l"/>
            <a:r>
              <a:rPr lang="en-US" sz="1400" dirty="0" smtClean="0">
                <a:solidFill>
                  <a:srgbClr val="FFFFFF"/>
                </a:solidFill>
                <a:effectLst>
                  <a:outerShdw blurRad="38100" dist="38100" dir="2700000" algn="tl">
                    <a:srgbClr val="000000">
                      <a:alpha val="43137"/>
                    </a:srgbClr>
                  </a:outerShdw>
                </a:effectLst>
              </a:rPr>
              <a:t>Gold MH, McGuire M, </a:t>
            </a:r>
            <a:r>
              <a:rPr lang="en-US" sz="1400" dirty="0" err="1" smtClean="0">
                <a:solidFill>
                  <a:srgbClr val="FFFFFF"/>
                </a:solidFill>
                <a:effectLst>
                  <a:outerShdw blurRad="38100" dist="38100" dir="2700000" algn="tl">
                    <a:srgbClr val="000000">
                      <a:alpha val="43137"/>
                    </a:srgbClr>
                  </a:outerShdw>
                </a:effectLst>
              </a:rPr>
              <a:t>Mustoe</a:t>
            </a:r>
            <a:r>
              <a:rPr lang="en-US" sz="1400" dirty="0" smtClean="0">
                <a:solidFill>
                  <a:srgbClr val="FFFFFF"/>
                </a:solidFill>
                <a:effectLst>
                  <a:outerShdw blurRad="38100" dist="38100" dir="2700000" algn="tl">
                    <a:srgbClr val="000000">
                      <a:alpha val="43137"/>
                    </a:srgbClr>
                  </a:outerShdw>
                </a:effectLst>
              </a:rPr>
              <a:t> TA, </a:t>
            </a:r>
            <a:r>
              <a:rPr lang="en-US" sz="1400" dirty="0" err="1" smtClean="0">
                <a:solidFill>
                  <a:srgbClr val="FFFFFF"/>
                </a:solidFill>
                <a:effectLst>
                  <a:outerShdw blurRad="38100" dist="38100" dir="2700000" algn="tl">
                    <a:srgbClr val="000000">
                      <a:alpha val="43137"/>
                    </a:srgbClr>
                  </a:outerShdw>
                </a:effectLst>
              </a:rPr>
              <a:t>Pusic</a:t>
            </a:r>
            <a:r>
              <a:rPr lang="en-US" sz="1400" dirty="0" smtClean="0">
                <a:solidFill>
                  <a:srgbClr val="FFFFFF"/>
                </a:solidFill>
                <a:effectLst>
                  <a:outerShdw blurRad="38100" dist="38100" dir="2700000" algn="tl">
                    <a:srgbClr val="000000">
                      <a:alpha val="43137"/>
                    </a:srgbClr>
                  </a:outerShdw>
                </a:effectLst>
              </a:rPr>
              <a:t>, A, </a:t>
            </a:r>
            <a:r>
              <a:rPr lang="en-US" sz="1400" dirty="0" err="1" smtClean="0">
                <a:solidFill>
                  <a:srgbClr val="FFFFFF"/>
                </a:solidFill>
                <a:effectLst>
                  <a:outerShdw blurRad="38100" dist="38100" dir="2700000" algn="tl">
                    <a:srgbClr val="000000">
                      <a:alpha val="43137"/>
                    </a:srgbClr>
                  </a:outerShdw>
                </a:effectLst>
              </a:rPr>
              <a:t>Sachdev</a:t>
            </a:r>
            <a:r>
              <a:rPr lang="en-US" sz="1400" dirty="0" smtClean="0">
                <a:solidFill>
                  <a:srgbClr val="FFFFFF"/>
                </a:solidFill>
                <a:effectLst>
                  <a:outerShdw blurRad="38100" dist="38100" dir="2700000" algn="tl">
                    <a:srgbClr val="000000">
                      <a:alpha val="43137"/>
                    </a:srgbClr>
                  </a:outerShdw>
                </a:effectLst>
              </a:rPr>
              <a:t> M, </a:t>
            </a:r>
            <a:r>
              <a:rPr lang="en-US" sz="1400" dirty="0" err="1" smtClean="0">
                <a:solidFill>
                  <a:srgbClr val="FFFFFF"/>
                </a:solidFill>
                <a:effectLst>
                  <a:outerShdw blurRad="38100" dist="38100" dir="2700000" algn="tl">
                    <a:srgbClr val="000000">
                      <a:alpha val="43137"/>
                    </a:srgbClr>
                  </a:outerShdw>
                </a:effectLst>
              </a:rPr>
              <a:t>Waibel</a:t>
            </a:r>
            <a:r>
              <a:rPr lang="en-US" sz="1400" dirty="0" smtClean="0">
                <a:solidFill>
                  <a:srgbClr val="FFFFFF"/>
                </a:solidFill>
                <a:effectLst>
                  <a:outerShdw blurRad="38100" dist="38100" dir="2700000" algn="tl">
                    <a:srgbClr val="000000">
                      <a:alpha val="43137"/>
                    </a:srgbClr>
                  </a:outerShdw>
                </a:effectLst>
              </a:rPr>
              <a:t> J, Murcia C: Updated </a:t>
            </a:r>
            <a:r>
              <a:rPr lang="en-US" sz="1400" dirty="0">
                <a:solidFill>
                  <a:srgbClr val="FFFFFF"/>
                </a:solidFill>
                <a:effectLst>
                  <a:outerShdw blurRad="38100" dist="38100" dir="2700000" algn="tl">
                    <a:srgbClr val="000000">
                      <a:alpha val="43137"/>
                    </a:srgbClr>
                  </a:outerShdw>
                </a:effectLst>
              </a:rPr>
              <a:t>International Clinical Recommendations on Scar Management: Part 2—Algorithms for Scar Prevention and Treatment::  Dermatologic Surgery: </a:t>
            </a:r>
            <a:r>
              <a:rPr lang="en-US" sz="1400" dirty="0" smtClean="0">
                <a:solidFill>
                  <a:srgbClr val="FFFFFF"/>
                </a:solidFill>
                <a:effectLst>
                  <a:outerShdw blurRad="38100" dist="38100" dir="2700000" algn="tl">
                    <a:srgbClr val="000000">
                      <a:alpha val="43137"/>
                    </a:srgbClr>
                  </a:outerShdw>
                </a:effectLst>
              </a:rPr>
              <a:t> August 40(8), 825–831, 2014.</a:t>
            </a:r>
            <a:endParaRPr lang="en-US" sz="1400" dirty="0">
              <a:solidFill>
                <a:srgbClr val="FFFFFF"/>
              </a:solidFill>
              <a:effectLst>
                <a:outerShdw blurRad="38100" dist="38100" dir="2700000" algn="tl">
                  <a:srgbClr val="000000">
                    <a:alpha val="43137"/>
                  </a:srgbClr>
                </a:outerShdw>
              </a:effectLst>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09600" y="1143000"/>
            <a:ext cx="7772400" cy="4877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98923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5025" y="228600"/>
            <a:ext cx="9144000" cy="1143000"/>
          </a:xfrm>
        </p:spPr>
        <p:txBody>
          <a:bodyPr/>
          <a:lstStyle/>
          <a:p>
            <a:pPr algn="ctr"/>
            <a:r>
              <a:rPr lang="en-US" dirty="0" smtClean="0">
                <a:solidFill>
                  <a:srgbClr val="FFFF00"/>
                </a:solidFill>
              </a:rPr>
              <a:t>Silicone </a:t>
            </a:r>
            <a:r>
              <a:rPr lang="en-US" dirty="0" smtClean="0">
                <a:solidFill>
                  <a:srgbClr val="FFFF00"/>
                </a:solidFill>
              </a:rPr>
              <a:t>Based Camouflage (</a:t>
            </a:r>
            <a:r>
              <a:rPr lang="en-US" dirty="0" err="1" smtClean="0">
                <a:solidFill>
                  <a:srgbClr val="FFFF00"/>
                </a:solidFill>
              </a:rPr>
              <a:t>Dermaflage</a:t>
            </a:r>
            <a:r>
              <a:rPr lang="en-US" dirty="0" smtClean="0">
                <a:solidFill>
                  <a:srgbClr val="FFFF00"/>
                </a:solidFill>
              </a:rPr>
              <a:t>)</a:t>
            </a:r>
            <a:endParaRPr lang="en-US" dirty="0">
              <a:solidFill>
                <a:srgbClr val="FFFF00"/>
              </a:solidFill>
            </a:endParaRPr>
          </a:p>
        </p:txBody>
      </p:sp>
      <p:sp>
        <p:nvSpPr>
          <p:cNvPr id="3" name="Content Placeholder 2"/>
          <p:cNvSpPr>
            <a:spLocks noGrp="1"/>
          </p:cNvSpPr>
          <p:nvPr>
            <p:ph idx="1"/>
          </p:nvPr>
        </p:nvSpPr>
        <p:spPr>
          <a:xfrm>
            <a:off x="0" y="1600200"/>
            <a:ext cx="9144000" cy="4114800"/>
          </a:xfrm>
        </p:spPr>
        <p:txBody>
          <a:bodyPr/>
          <a:lstStyle/>
          <a:p>
            <a:r>
              <a:rPr lang="en-US" dirty="0" smtClean="0"/>
              <a:t>Combines immediate camouflage with benefits of topical silicone gel</a:t>
            </a:r>
          </a:p>
          <a:p>
            <a:r>
              <a:rPr lang="en-US" dirty="0" smtClean="0"/>
              <a:t>Custom </a:t>
            </a:r>
            <a:r>
              <a:rPr lang="en-US" dirty="0"/>
              <a:t>t</a:t>
            </a:r>
            <a:r>
              <a:rPr lang="en-US" dirty="0" smtClean="0"/>
              <a:t>opical filler</a:t>
            </a:r>
          </a:p>
          <a:p>
            <a:pPr lvl="1"/>
            <a:r>
              <a:rPr lang="en-US" dirty="0" smtClean="0"/>
              <a:t>Matches tone, texture and topography of defect </a:t>
            </a:r>
          </a:p>
          <a:p>
            <a:r>
              <a:rPr lang="en-US" dirty="0" smtClean="0"/>
              <a:t>Medical grade, platinum silicone</a:t>
            </a:r>
          </a:p>
          <a:p>
            <a:pPr lvl="1"/>
            <a:r>
              <a:rPr lang="en-US" dirty="0" smtClean="0"/>
              <a:t>Improves appearance during scar remodeling period</a:t>
            </a:r>
          </a:p>
          <a:p>
            <a:r>
              <a:rPr lang="en-US" dirty="0" smtClean="0"/>
              <a:t>Daily application by consumer</a:t>
            </a:r>
          </a:p>
          <a:p>
            <a:pPr lvl="1"/>
            <a:r>
              <a:rPr lang="en-US" dirty="0" smtClean="0"/>
              <a:t>Bonds with skin from 12-36 </a:t>
            </a:r>
            <a:r>
              <a:rPr lang="en-US" dirty="0" smtClean="0"/>
              <a:t>hours (optimal time)</a:t>
            </a:r>
            <a:endParaRPr lang="en-US" dirty="0" smtClean="0"/>
          </a:p>
          <a:p>
            <a:pPr marL="457200" lvl="1" indent="0">
              <a:buNone/>
            </a:pPr>
            <a:endParaRPr lang="en-US" dirty="0" smtClean="0"/>
          </a:p>
          <a:p>
            <a:endParaRPr lang="en-US" dirty="0"/>
          </a:p>
        </p:txBody>
      </p:sp>
    </p:spTree>
    <p:extLst>
      <p:ext uri="{BB962C8B-B14F-4D97-AF65-F5344CB8AC3E}">
        <p14:creationId xmlns:p14="http://schemas.microsoft.com/office/powerpoint/2010/main" val="7949174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2400"/>
            <a:ext cx="7772400" cy="1143000"/>
          </a:xfrm>
        </p:spPr>
        <p:txBody>
          <a:bodyPr/>
          <a:lstStyle/>
          <a:p>
            <a:pPr algn="ctr"/>
            <a:r>
              <a:rPr lang="en-US" dirty="0" smtClean="0">
                <a:solidFill>
                  <a:srgbClr val="FFFF00"/>
                </a:solidFill>
              </a:rPr>
              <a:t>Basal Cell Carcinoma</a:t>
            </a:r>
            <a:endParaRPr lang="en-US" dirty="0">
              <a:solidFill>
                <a:srgbClr val="FFFF00"/>
              </a:solidFill>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a:ext>
            </a:extLst>
          </a:blip>
          <a:stretch>
            <a:fillRect/>
          </a:stretch>
        </p:blipFill>
        <p:spPr>
          <a:xfrm>
            <a:off x="339635" y="1295400"/>
            <a:ext cx="8464731" cy="5486400"/>
          </a:xfrm>
        </p:spPr>
      </p:pic>
    </p:spTree>
    <p:extLst>
      <p:ext uri="{BB962C8B-B14F-4D97-AF65-F5344CB8AC3E}">
        <p14:creationId xmlns:p14="http://schemas.microsoft.com/office/powerpoint/2010/main" val="32473922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77296" y="182880"/>
            <a:ext cx="7772400" cy="1143000"/>
          </a:xfrm>
        </p:spPr>
        <p:txBody>
          <a:bodyPr/>
          <a:lstStyle/>
          <a:p>
            <a:pPr algn="ctr"/>
            <a:r>
              <a:rPr lang="en-US" dirty="0" smtClean="0">
                <a:solidFill>
                  <a:srgbClr val="FFFF00"/>
                </a:solidFill>
              </a:rPr>
              <a:t>Basal Cell Carcinoma</a:t>
            </a:r>
            <a:endParaRPr lang="en-US" dirty="0">
              <a:solidFill>
                <a:srgbClr val="FFFF00"/>
              </a:solidFill>
            </a:endParaRPr>
          </a:p>
        </p:txBody>
      </p:sp>
      <p:sp>
        <p:nvSpPr>
          <p:cNvPr id="8" name="Content Placeholder 7"/>
          <p:cNvSpPr>
            <a:spLocks noGrp="1"/>
          </p:cNvSpPr>
          <p:nvPr>
            <p:ph idx="1"/>
          </p:nvPr>
        </p:nvSpPr>
        <p:spPr/>
        <p:txBody>
          <a:bodyPr/>
          <a:lstStyle/>
          <a:p>
            <a:endParaRPr lang="en-US" dirty="0"/>
          </a:p>
        </p:txBody>
      </p:sp>
      <p:pic>
        <p:nvPicPr>
          <p:cNvPr id="2050" name="Picture 2" descr="C:\Users\Oscar Atkinson\Dropbox\Marketing\Images &amp; Graphics\Pictures\Before After Photos\Scar\scar-burt.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11592" y="1325880"/>
            <a:ext cx="8703808" cy="5303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60424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772400" cy="1143000"/>
          </a:xfrm>
        </p:spPr>
        <p:txBody>
          <a:bodyPr/>
          <a:lstStyle/>
          <a:p>
            <a:pPr algn="ctr"/>
            <a:r>
              <a:rPr lang="en-US" dirty="0" smtClean="0">
                <a:solidFill>
                  <a:srgbClr val="FFFF00"/>
                </a:solidFill>
              </a:rPr>
              <a:t>Catheter site</a:t>
            </a:r>
            <a:endParaRPr lang="en-US" dirty="0">
              <a:solidFill>
                <a:srgbClr val="FFFF00"/>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104258" y="1447800"/>
            <a:ext cx="8935485" cy="4114800"/>
          </a:xfrm>
        </p:spPr>
      </p:pic>
    </p:spTree>
    <p:extLst>
      <p:ext uri="{BB962C8B-B14F-4D97-AF65-F5344CB8AC3E}">
        <p14:creationId xmlns:p14="http://schemas.microsoft.com/office/powerpoint/2010/main" val="1710304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dirty="0"/>
          </a:p>
        </p:txBody>
      </p:sp>
      <p:pic>
        <p:nvPicPr>
          <p:cNvPr id="1026" name="Picture 2" descr="C:\Users\Oscar Atkinson\Dropbox\Marketing\Images &amp; Graphics\Pictures\Before After Photos\derma keepers\Robertson 1 Robertson_B_02_01_13_BR1.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357594" y="1338072"/>
            <a:ext cx="4214406" cy="529132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Oscar Atkinson\Dropbox\Marketing\Images &amp; Graphics\Pictures\Before After Photos\derma keepers\Robertson 2 Robertson_B_02-01-13_AR1.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4572000" y="1338072"/>
            <a:ext cx="4267200" cy="5291328"/>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p:cNvSpPr/>
          <p:nvPr/>
        </p:nvSpPr>
        <p:spPr>
          <a:xfrm>
            <a:off x="3281718" y="4724400"/>
            <a:ext cx="685800" cy="6858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7467600" y="4800600"/>
            <a:ext cx="685800" cy="6858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srgbClr val="FFFF00"/>
                </a:solidFill>
              </a:rPr>
              <a:t>Trauma</a:t>
            </a:r>
            <a:endParaRPr lang="en-US" dirty="0">
              <a:solidFill>
                <a:srgbClr val="FFFF00"/>
              </a:solidFill>
            </a:endParaRPr>
          </a:p>
        </p:txBody>
      </p:sp>
    </p:spTree>
    <p:extLst>
      <p:ext uri="{BB962C8B-B14F-4D97-AF65-F5344CB8AC3E}">
        <p14:creationId xmlns:p14="http://schemas.microsoft.com/office/powerpoint/2010/main" val="3626879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52400"/>
            <a:ext cx="7772400" cy="1143000"/>
          </a:xfrm>
        </p:spPr>
        <p:txBody>
          <a:bodyPr/>
          <a:lstStyle/>
          <a:p>
            <a:pPr algn="ctr"/>
            <a:r>
              <a:rPr lang="en-US" dirty="0" smtClean="0">
                <a:solidFill>
                  <a:srgbClr val="FFFF00"/>
                </a:solidFill>
              </a:rPr>
              <a:t>Trauma</a:t>
            </a:r>
            <a:endParaRPr lang="en-US" dirty="0">
              <a:solidFill>
                <a:srgbClr val="FFFF00"/>
              </a:solidFill>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a:ext>
            </a:extLst>
          </a:blip>
          <a:stretch>
            <a:fillRect/>
          </a:stretch>
        </p:blipFill>
        <p:spPr>
          <a:xfrm>
            <a:off x="339635" y="1219200"/>
            <a:ext cx="8464731" cy="5486400"/>
          </a:xfrm>
        </p:spPr>
      </p:pic>
    </p:spTree>
    <p:extLst>
      <p:ext uri="{BB962C8B-B14F-4D97-AF65-F5344CB8AC3E}">
        <p14:creationId xmlns:p14="http://schemas.microsoft.com/office/powerpoint/2010/main" val="20035180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5169"/>
            <a:ext cx="7772400" cy="1143000"/>
          </a:xfrm>
        </p:spPr>
        <p:txBody>
          <a:bodyPr/>
          <a:lstStyle/>
          <a:p>
            <a:pPr algn="ctr"/>
            <a:r>
              <a:rPr lang="en-US" dirty="0" smtClean="0">
                <a:solidFill>
                  <a:srgbClr val="FFFF00"/>
                </a:solidFill>
              </a:rPr>
              <a:t>Acne Scar</a:t>
            </a:r>
            <a:endParaRPr lang="en-US" dirty="0">
              <a:solidFill>
                <a:srgbClr val="FFFF00"/>
              </a:solidFill>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a:ext>
            </a:extLst>
          </a:blip>
          <a:stretch>
            <a:fillRect/>
          </a:stretch>
        </p:blipFill>
        <p:spPr>
          <a:xfrm>
            <a:off x="339635" y="1219200"/>
            <a:ext cx="8464731" cy="5486400"/>
          </a:xfrm>
        </p:spPr>
      </p:pic>
    </p:spTree>
    <p:extLst>
      <p:ext uri="{BB962C8B-B14F-4D97-AF65-F5344CB8AC3E}">
        <p14:creationId xmlns:p14="http://schemas.microsoft.com/office/powerpoint/2010/main" val="19234970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7772400" cy="1143000"/>
          </a:xfrm>
        </p:spPr>
        <p:txBody>
          <a:bodyPr/>
          <a:lstStyle/>
          <a:p>
            <a:pPr algn="ctr"/>
            <a:r>
              <a:rPr lang="en-US" dirty="0" smtClean="0">
                <a:solidFill>
                  <a:srgbClr val="FFFF00"/>
                </a:solidFill>
              </a:rPr>
              <a:t>Acne Scar</a:t>
            </a:r>
            <a:endParaRPr lang="en-US" dirty="0">
              <a:solidFill>
                <a:srgbClr val="FFFF00"/>
              </a:solidFill>
            </a:endParaRPr>
          </a:p>
        </p:txBody>
      </p:sp>
      <p:pic>
        <p:nvPicPr>
          <p:cNvPr id="4" name="Content Placeholder 3"/>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1931855" y="1600200"/>
            <a:ext cx="5280290" cy="4525963"/>
          </a:xfrm>
        </p:spPr>
      </p:pic>
    </p:spTree>
    <p:extLst>
      <p:ext uri="{BB962C8B-B14F-4D97-AF65-F5344CB8AC3E}">
        <p14:creationId xmlns:p14="http://schemas.microsoft.com/office/powerpoint/2010/main" val="4411347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7772400" cy="1143000"/>
          </a:xfrm>
        </p:spPr>
        <p:txBody>
          <a:bodyPr/>
          <a:lstStyle/>
          <a:p>
            <a:pPr algn="ctr"/>
            <a:r>
              <a:rPr lang="en-US" dirty="0" smtClean="0">
                <a:solidFill>
                  <a:srgbClr val="FFFF00"/>
                </a:solidFill>
              </a:rPr>
              <a:t>Acne Scar</a:t>
            </a:r>
            <a:endParaRPr lang="en-US" dirty="0">
              <a:solidFill>
                <a:srgbClr val="FFFF00"/>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857295" y="1600200"/>
            <a:ext cx="7429410" cy="4525963"/>
          </a:xfrm>
        </p:spPr>
      </p:pic>
    </p:spTree>
    <p:extLst>
      <p:ext uri="{BB962C8B-B14F-4D97-AF65-F5344CB8AC3E}">
        <p14:creationId xmlns:p14="http://schemas.microsoft.com/office/powerpoint/2010/main" val="14019410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838200" y="228600"/>
            <a:ext cx="7772400" cy="1143000"/>
          </a:xfrm>
        </p:spPr>
        <p:txBody>
          <a:bodyPr/>
          <a:lstStyle/>
          <a:p>
            <a:pPr algn="ctr" eaLnBrk="1" hangingPunct="1"/>
            <a:r>
              <a:rPr lang="en-US" sz="5400" dirty="0" smtClean="0">
                <a:solidFill>
                  <a:srgbClr val="FFFF00"/>
                </a:solidFill>
              </a:rPr>
              <a:t>Scars</a:t>
            </a:r>
            <a:br>
              <a:rPr lang="en-US" sz="5400" dirty="0" smtClean="0">
                <a:solidFill>
                  <a:srgbClr val="FFFF00"/>
                </a:solidFill>
              </a:rPr>
            </a:br>
            <a:r>
              <a:rPr lang="en-US" sz="3600" dirty="0" smtClean="0"/>
              <a:t>Introduction I</a:t>
            </a:r>
          </a:p>
        </p:txBody>
      </p:sp>
      <p:sp>
        <p:nvSpPr>
          <p:cNvPr id="2991107" name="Rectangle 3"/>
          <p:cNvSpPr>
            <a:spLocks noGrp="1" noChangeArrowheads="1"/>
          </p:cNvSpPr>
          <p:nvPr>
            <p:ph type="body" idx="1"/>
          </p:nvPr>
        </p:nvSpPr>
        <p:spPr>
          <a:xfrm>
            <a:off x="457200" y="1600200"/>
            <a:ext cx="8534400" cy="4114800"/>
          </a:xfrm>
        </p:spPr>
        <p:txBody>
          <a:bodyPr/>
          <a:lstStyle/>
          <a:p>
            <a:pPr eaLnBrk="1" hangingPunct="1">
              <a:lnSpc>
                <a:spcPct val="90000"/>
              </a:lnSpc>
              <a:defRPr/>
            </a:pPr>
            <a:r>
              <a:rPr lang="en-US" sz="2800" dirty="0"/>
              <a:t>Over 100 million patients acquire scars in the industrialized world each year, primarily as a result of elective </a:t>
            </a:r>
            <a:r>
              <a:rPr lang="en-US" sz="2800" dirty="0" smtClean="0"/>
              <a:t>operations and the </a:t>
            </a:r>
            <a:r>
              <a:rPr lang="en-US" sz="2800" dirty="0"/>
              <a:t>global incidence of scarring </a:t>
            </a:r>
            <a:r>
              <a:rPr lang="en-US" sz="2800" dirty="0" smtClean="0"/>
              <a:t>including burn </a:t>
            </a:r>
            <a:r>
              <a:rPr lang="en-US" sz="2800" dirty="0"/>
              <a:t>and other trauma-related </a:t>
            </a:r>
            <a:r>
              <a:rPr lang="en-US" sz="2800" dirty="0" smtClean="0"/>
              <a:t>wounds easily doubles the incidence. </a:t>
            </a:r>
          </a:p>
          <a:p>
            <a:pPr eaLnBrk="1" hangingPunct="1">
              <a:lnSpc>
                <a:spcPct val="90000"/>
              </a:lnSpc>
              <a:defRPr/>
            </a:pPr>
            <a:r>
              <a:rPr lang="en-US" sz="2800" dirty="0" smtClean="0"/>
              <a:t>Scars </a:t>
            </a:r>
            <a:r>
              <a:rPr lang="en-US" sz="2800" dirty="0"/>
              <a:t>have the potential to exert a profound psychological and physical impact on the individual. Beyond aesthetic considerations and potential disfigurement, scarring can result in restriction of movement and reduced quality of </a:t>
            </a:r>
            <a:r>
              <a:rPr lang="en-US" sz="2800" dirty="0" smtClean="0"/>
              <a:t>life.</a:t>
            </a:r>
          </a:p>
        </p:txBody>
      </p:sp>
      <p:sp>
        <p:nvSpPr>
          <p:cNvPr id="2" name="TextBox 1"/>
          <p:cNvSpPr txBox="1"/>
          <p:nvPr/>
        </p:nvSpPr>
        <p:spPr>
          <a:xfrm>
            <a:off x="914400" y="5867400"/>
            <a:ext cx="7620000" cy="923330"/>
          </a:xfrm>
          <a:prstGeom prst="rect">
            <a:avLst/>
          </a:prstGeom>
          <a:noFill/>
        </p:spPr>
        <p:txBody>
          <a:bodyPr wrap="square" rtlCol="0">
            <a:spAutoFit/>
          </a:bodyPr>
          <a:lstStyle/>
          <a:p>
            <a:pPr algn="l"/>
            <a:r>
              <a:rPr lang="en-US" sz="1800" dirty="0"/>
              <a:t>Brown </a:t>
            </a:r>
            <a:r>
              <a:rPr lang="en-US" sz="1800" dirty="0" smtClean="0"/>
              <a:t>BC, </a:t>
            </a:r>
            <a:r>
              <a:rPr lang="en-US" sz="1800" dirty="0"/>
              <a:t>McKenna SP, Siddhi K, </a:t>
            </a:r>
            <a:r>
              <a:rPr lang="en-US" sz="1800" dirty="0" err="1"/>
              <a:t>McGrouther</a:t>
            </a:r>
            <a:r>
              <a:rPr lang="en-US" sz="1800" dirty="0"/>
              <a:t> DA, </a:t>
            </a:r>
            <a:r>
              <a:rPr lang="en-US" sz="1800" dirty="0" err="1"/>
              <a:t>Bayat</a:t>
            </a:r>
            <a:r>
              <a:rPr lang="en-US" sz="1800" dirty="0"/>
              <a:t> A</a:t>
            </a:r>
            <a:r>
              <a:rPr lang="en-US" sz="1800" dirty="0" smtClean="0"/>
              <a:t>: The </a:t>
            </a:r>
            <a:r>
              <a:rPr lang="en-US" sz="1800" dirty="0"/>
              <a:t>hidden cost of skin scars: quality of life after skin </a:t>
            </a:r>
            <a:r>
              <a:rPr lang="en-US" sz="1800" dirty="0" smtClean="0"/>
              <a:t>scarring. J </a:t>
            </a:r>
            <a:r>
              <a:rPr lang="en-US" sz="1800" dirty="0" err="1"/>
              <a:t>Plast</a:t>
            </a:r>
            <a:r>
              <a:rPr lang="en-US" sz="1800" dirty="0"/>
              <a:t> </a:t>
            </a:r>
            <a:r>
              <a:rPr lang="en-US" sz="1800" dirty="0" err="1"/>
              <a:t>Reconstr</a:t>
            </a:r>
            <a:r>
              <a:rPr lang="en-US" sz="1800" dirty="0"/>
              <a:t> </a:t>
            </a:r>
            <a:r>
              <a:rPr lang="en-US" sz="1800" dirty="0" err="1"/>
              <a:t>Aesthet</a:t>
            </a:r>
            <a:r>
              <a:rPr lang="en-US" sz="1800" dirty="0"/>
              <a:t> Surg. </a:t>
            </a:r>
            <a:r>
              <a:rPr lang="en-US" sz="1800" dirty="0" smtClean="0"/>
              <a:t>Sep;61(9</a:t>
            </a:r>
            <a:r>
              <a:rPr lang="en-US" sz="1800" dirty="0"/>
              <a:t>):</a:t>
            </a:r>
            <a:r>
              <a:rPr lang="en-US" sz="1800" dirty="0" smtClean="0"/>
              <a:t>1049-58, 2008.</a:t>
            </a:r>
            <a:endParaRPr lang="en-US" sz="1800" dirty="0"/>
          </a:p>
        </p:txBody>
      </p:sp>
    </p:spTree>
    <p:extLst>
      <p:ext uri="{BB962C8B-B14F-4D97-AF65-F5344CB8AC3E}">
        <p14:creationId xmlns:p14="http://schemas.microsoft.com/office/powerpoint/2010/main" val="4247101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28600"/>
            <a:ext cx="7772400" cy="1143000"/>
          </a:xfrm>
        </p:spPr>
        <p:txBody>
          <a:bodyPr/>
          <a:lstStyle/>
          <a:p>
            <a:pPr algn="ctr"/>
            <a:r>
              <a:rPr lang="en-US" dirty="0" smtClean="0">
                <a:solidFill>
                  <a:srgbClr val="FFFF00"/>
                </a:solidFill>
              </a:rPr>
              <a:t>Chicken Pox Scar</a:t>
            </a:r>
            <a:endParaRPr lang="en-US" dirty="0">
              <a:solidFill>
                <a:srgbClr val="FFFF00"/>
              </a:solidFill>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a:ext>
            </a:extLst>
          </a:blip>
          <a:stretch>
            <a:fillRect/>
          </a:stretch>
        </p:blipFill>
        <p:spPr>
          <a:xfrm>
            <a:off x="339635" y="1295400"/>
            <a:ext cx="8464731" cy="5486400"/>
          </a:xfrm>
        </p:spPr>
      </p:pic>
    </p:spTree>
    <p:extLst>
      <p:ext uri="{BB962C8B-B14F-4D97-AF65-F5344CB8AC3E}">
        <p14:creationId xmlns:p14="http://schemas.microsoft.com/office/powerpoint/2010/main" val="1576681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838200" y="228600"/>
            <a:ext cx="7772400" cy="1143000"/>
          </a:xfrm>
        </p:spPr>
        <p:txBody>
          <a:bodyPr/>
          <a:lstStyle/>
          <a:p>
            <a:pPr algn="ctr" eaLnBrk="1" hangingPunct="1"/>
            <a:r>
              <a:rPr lang="en-US" sz="5400" dirty="0" smtClean="0">
                <a:solidFill>
                  <a:srgbClr val="FFFF00"/>
                </a:solidFill>
              </a:rPr>
              <a:t>Scars</a:t>
            </a:r>
            <a:br>
              <a:rPr lang="en-US" sz="5400" dirty="0" smtClean="0">
                <a:solidFill>
                  <a:srgbClr val="FFFF00"/>
                </a:solidFill>
              </a:rPr>
            </a:br>
            <a:r>
              <a:rPr lang="en-US" sz="3600" dirty="0" smtClean="0"/>
              <a:t>Summary and Conclusions</a:t>
            </a:r>
            <a:endParaRPr lang="en-US" sz="3600" dirty="0" smtClean="0"/>
          </a:p>
        </p:txBody>
      </p:sp>
      <p:sp>
        <p:nvSpPr>
          <p:cNvPr id="2991107" name="Rectangle 3"/>
          <p:cNvSpPr>
            <a:spLocks noGrp="1" noChangeArrowheads="1"/>
          </p:cNvSpPr>
          <p:nvPr>
            <p:ph type="body" idx="1"/>
          </p:nvPr>
        </p:nvSpPr>
        <p:spPr>
          <a:xfrm>
            <a:off x="0" y="1447800"/>
            <a:ext cx="9144000" cy="4114800"/>
          </a:xfrm>
        </p:spPr>
        <p:txBody>
          <a:bodyPr/>
          <a:lstStyle/>
          <a:p>
            <a:pPr eaLnBrk="1" hangingPunct="1">
              <a:lnSpc>
                <a:spcPct val="90000"/>
              </a:lnSpc>
              <a:defRPr/>
            </a:pPr>
            <a:r>
              <a:rPr lang="en-US" sz="2800" dirty="0" smtClean="0"/>
              <a:t>Scars occur </a:t>
            </a:r>
            <a:r>
              <a:rPr lang="en-US" sz="2800" dirty="0" smtClean="0"/>
              <a:t>from intention</a:t>
            </a:r>
            <a:r>
              <a:rPr lang="en-US" sz="2800" dirty="0" smtClean="0"/>
              <a:t>, accident </a:t>
            </a:r>
            <a:r>
              <a:rPr lang="en-US" sz="2800" dirty="0" smtClean="0"/>
              <a:t>or physiological</a:t>
            </a:r>
            <a:endParaRPr lang="en-US" sz="2800" dirty="0" smtClean="0"/>
          </a:p>
          <a:p>
            <a:pPr eaLnBrk="1" hangingPunct="1">
              <a:lnSpc>
                <a:spcPct val="90000"/>
              </a:lnSpc>
              <a:defRPr/>
            </a:pPr>
            <a:r>
              <a:rPr lang="en-US" sz="2800" dirty="0"/>
              <a:t>Perceived stigma of scars may interfere with communication skills, personal relationships, work life, and leisure activities. </a:t>
            </a:r>
            <a:endParaRPr lang="en-US" sz="2800" dirty="0" smtClean="0"/>
          </a:p>
          <a:p>
            <a:pPr eaLnBrk="1" hangingPunct="1">
              <a:lnSpc>
                <a:spcPct val="90000"/>
              </a:lnSpc>
              <a:defRPr/>
            </a:pPr>
            <a:r>
              <a:rPr lang="en-US" sz="2800" dirty="0"/>
              <a:t>Treatment and camouflage modalities are </a:t>
            </a:r>
            <a:r>
              <a:rPr lang="en-US" sz="2800" dirty="0" smtClean="0"/>
              <a:t>vital to </a:t>
            </a:r>
            <a:r>
              <a:rPr lang="en-US" sz="2800" dirty="0"/>
              <a:t>the physical and psychological well being of the </a:t>
            </a:r>
            <a:r>
              <a:rPr lang="en-US" sz="2800" dirty="0" smtClean="0"/>
              <a:t>patient</a:t>
            </a:r>
          </a:p>
          <a:p>
            <a:pPr eaLnBrk="1" hangingPunct="1">
              <a:lnSpc>
                <a:spcPct val="90000"/>
              </a:lnSpc>
              <a:defRPr/>
            </a:pPr>
            <a:r>
              <a:rPr lang="en-US" sz="2800" dirty="0" smtClean="0"/>
              <a:t>Majority of the literature in on treatment or prevention of keloids, multiple treatment options are effective and silicone gel is the most widely used</a:t>
            </a:r>
          </a:p>
          <a:p>
            <a:pPr eaLnBrk="1" hangingPunct="1">
              <a:lnSpc>
                <a:spcPct val="90000"/>
              </a:lnSpc>
              <a:defRPr/>
            </a:pPr>
            <a:r>
              <a:rPr lang="en-US" sz="2800" dirty="0" smtClean="0"/>
              <a:t>Combination </a:t>
            </a:r>
            <a:r>
              <a:rPr lang="en-US" sz="2800" dirty="0"/>
              <a:t>of immediate camouflage with benefits of topical silicone </a:t>
            </a:r>
            <a:r>
              <a:rPr lang="en-US" sz="2800" dirty="0" smtClean="0"/>
              <a:t>gel may be ideal but more research is needed</a:t>
            </a:r>
            <a:endParaRPr lang="en-US" sz="2800" dirty="0"/>
          </a:p>
          <a:p>
            <a:pPr eaLnBrk="1" hangingPunct="1">
              <a:lnSpc>
                <a:spcPct val="90000"/>
              </a:lnSpc>
              <a:defRPr/>
            </a:pPr>
            <a:endParaRPr lang="en-US" dirty="0"/>
          </a:p>
          <a:p>
            <a:pPr eaLnBrk="1" hangingPunct="1">
              <a:lnSpc>
                <a:spcPct val="90000"/>
              </a:lnSpc>
              <a:defRPr/>
            </a:pPr>
            <a:endParaRPr lang="en-US" dirty="0"/>
          </a:p>
        </p:txBody>
      </p:sp>
    </p:spTree>
    <p:extLst>
      <p:ext uri="{BB962C8B-B14F-4D97-AF65-F5344CB8AC3E}">
        <p14:creationId xmlns:p14="http://schemas.microsoft.com/office/powerpoint/2010/main" val="28657629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838200" y="228600"/>
            <a:ext cx="7772400" cy="1143000"/>
          </a:xfrm>
        </p:spPr>
        <p:txBody>
          <a:bodyPr/>
          <a:lstStyle/>
          <a:p>
            <a:pPr algn="ctr" eaLnBrk="1" hangingPunct="1"/>
            <a:r>
              <a:rPr lang="en-US" sz="5400" dirty="0" smtClean="0">
                <a:solidFill>
                  <a:srgbClr val="FFFF00"/>
                </a:solidFill>
              </a:rPr>
              <a:t>Scars</a:t>
            </a:r>
            <a:br>
              <a:rPr lang="en-US" sz="5400" dirty="0" smtClean="0">
                <a:solidFill>
                  <a:srgbClr val="FFFF00"/>
                </a:solidFill>
              </a:rPr>
            </a:br>
            <a:r>
              <a:rPr lang="en-US" sz="3600" dirty="0" smtClean="0"/>
              <a:t>Introduction II</a:t>
            </a:r>
          </a:p>
        </p:txBody>
      </p:sp>
      <p:sp>
        <p:nvSpPr>
          <p:cNvPr id="2991107" name="Rectangle 3"/>
          <p:cNvSpPr>
            <a:spLocks noGrp="1" noChangeArrowheads="1"/>
          </p:cNvSpPr>
          <p:nvPr>
            <p:ph type="body" idx="1"/>
          </p:nvPr>
        </p:nvSpPr>
        <p:spPr>
          <a:xfrm>
            <a:off x="457200" y="1600200"/>
            <a:ext cx="8534400" cy="4114800"/>
          </a:xfrm>
        </p:spPr>
        <p:txBody>
          <a:bodyPr/>
          <a:lstStyle/>
          <a:p>
            <a:pPr eaLnBrk="1" hangingPunct="1">
              <a:lnSpc>
                <a:spcPct val="90000"/>
              </a:lnSpc>
              <a:defRPr/>
            </a:pPr>
            <a:r>
              <a:rPr lang="en-US" sz="2800" dirty="0"/>
              <a:t>Perceived stigma </a:t>
            </a:r>
            <a:r>
              <a:rPr lang="en-US" sz="2800" dirty="0" smtClean="0"/>
              <a:t>of scars may </a:t>
            </a:r>
            <a:r>
              <a:rPr lang="en-US" sz="2800" dirty="0"/>
              <a:t>interfere with </a:t>
            </a:r>
            <a:r>
              <a:rPr lang="en-US" sz="2800" dirty="0" smtClean="0"/>
              <a:t>communication </a:t>
            </a:r>
            <a:r>
              <a:rPr lang="en-US" sz="2800" dirty="0"/>
              <a:t>skills, personal relationships, work life, and leisure activities. </a:t>
            </a:r>
          </a:p>
          <a:p>
            <a:pPr eaLnBrk="1" hangingPunct="1">
              <a:lnSpc>
                <a:spcPct val="90000"/>
              </a:lnSpc>
              <a:defRPr/>
            </a:pPr>
            <a:r>
              <a:rPr lang="en-US" sz="2800" dirty="0"/>
              <a:t>To avoid disfigurement, the majority of adults would go to any lengths to minimize scarring, even if they resulted in only small improvements in scar </a:t>
            </a:r>
            <a:r>
              <a:rPr lang="en-US" sz="2800" dirty="0" smtClean="0"/>
              <a:t>appearance</a:t>
            </a:r>
          </a:p>
          <a:p>
            <a:pPr eaLnBrk="1" hangingPunct="1">
              <a:lnSpc>
                <a:spcPct val="90000"/>
              </a:lnSpc>
              <a:defRPr/>
            </a:pPr>
            <a:r>
              <a:rPr lang="en-US" sz="2800" dirty="0"/>
              <a:t>The satisfaction of patient with skin cancer correlates significantly with the final aesthetic outcome of </a:t>
            </a:r>
            <a:r>
              <a:rPr lang="en-US" sz="2800" dirty="0" smtClean="0"/>
              <a:t>surgery</a:t>
            </a:r>
            <a:endParaRPr lang="en-US" sz="2800" dirty="0"/>
          </a:p>
          <a:p>
            <a:pPr eaLnBrk="1" hangingPunct="1">
              <a:lnSpc>
                <a:spcPct val="90000"/>
              </a:lnSpc>
              <a:defRPr/>
            </a:pPr>
            <a:r>
              <a:rPr lang="en-US" sz="2800" dirty="0"/>
              <a:t>Medical professionals may underestimate the importance of physical appearance for patients with skin cancer</a:t>
            </a:r>
            <a:endParaRPr lang="en-US" sz="2800" dirty="0" smtClean="0"/>
          </a:p>
        </p:txBody>
      </p:sp>
      <p:sp>
        <p:nvSpPr>
          <p:cNvPr id="2" name="TextBox 1"/>
          <p:cNvSpPr txBox="1"/>
          <p:nvPr/>
        </p:nvSpPr>
        <p:spPr>
          <a:xfrm>
            <a:off x="914400" y="6190565"/>
            <a:ext cx="7620000" cy="646331"/>
          </a:xfrm>
          <a:prstGeom prst="rect">
            <a:avLst/>
          </a:prstGeom>
          <a:noFill/>
        </p:spPr>
        <p:txBody>
          <a:bodyPr wrap="square" rtlCol="0">
            <a:spAutoFit/>
          </a:bodyPr>
          <a:lstStyle/>
          <a:p>
            <a:pPr algn="l"/>
            <a:r>
              <a:rPr lang="en-US" sz="1800" dirty="0" err="1"/>
              <a:t>Sobanko</a:t>
            </a:r>
            <a:r>
              <a:rPr lang="en-US" sz="1800" dirty="0"/>
              <a:t> et al</a:t>
            </a:r>
            <a:r>
              <a:rPr lang="en-US" sz="1800" dirty="0" smtClean="0"/>
              <a:t>.. </a:t>
            </a:r>
            <a:r>
              <a:rPr lang="en-US" sz="1800" dirty="0"/>
              <a:t>Importance of Physical Appearance in Patients with Skin Cancer. </a:t>
            </a:r>
            <a:r>
              <a:rPr lang="en-US" sz="1800" i="1" dirty="0" err="1"/>
              <a:t>Dermotologic</a:t>
            </a:r>
            <a:r>
              <a:rPr lang="en-US" sz="1800" i="1" dirty="0"/>
              <a:t> Surgery. Feb 2015</a:t>
            </a:r>
          </a:p>
        </p:txBody>
      </p:sp>
    </p:spTree>
    <p:extLst>
      <p:ext uri="{BB962C8B-B14F-4D97-AF65-F5344CB8AC3E}">
        <p14:creationId xmlns:p14="http://schemas.microsoft.com/office/powerpoint/2010/main" val="20736089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838200" y="228600"/>
            <a:ext cx="7772400" cy="1143000"/>
          </a:xfrm>
        </p:spPr>
        <p:txBody>
          <a:bodyPr/>
          <a:lstStyle/>
          <a:p>
            <a:pPr algn="ctr" eaLnBrk="1" hangingPunct="1"/>
            <a:r>
              <a:rPr lang="en-US" sz="5400" dirty="0" smtClean="0">
                <a:solidFill>
                  <a:srgbClr val="FFFF00"/>
                </a:solidFill>
              </a:rPr>
              <a:t>Scars</a:t>
            </a:r>
            <a:br>
              <a:rPr lang="en-US" sz="5400" dirty="0" smtClean="0">
                <a:solidFill>
                  <a:srgbClr val="FFFF00"/>
                </a:solidFill>
              </a:rPr>
            </a:br>
            <a:r>
              <a:rPr lang="en-US" sz="3600" dirty="0" smtClean="0"/>
              <a:t>Introduction III</a:t>
            </a:r>
          </a:p>
        </p:txBody>
      </p:sp>
      <p:sp>
        <p:nvSpPr>
          <p:cNvPr id="2991107" name="Rectangle 3"/>
          <p:cNvSpPr>
            <a:spLocks noGrp="1" noChangeArrowheads="1"/>
          </p:cNvSpPr>
          <p:nvPr>
            <p:ph type="body" idx="1"/>
          </p:nvPr>
        </p:nvSpPr>
        <p:spPr>
          <a:xfrm>
            <a:off x="0" y="1447800"/>
            <a:ext cx="9144000" cy="4114800"/>
          </a:xfrm>
        </p:spPr>
        <p:txBody>
          <a:bodyPr/>
          <a:lstStyle/>
          <a:p>
            <a:pPr eaLnBrk="1" hangingPunct="1">
              <a:lnSpc>
                <a:spcPct val="90000"/>
              </a:lnSpc>
              <a:defRPr/>
            </a:pPr>
            <a:r>
              <a:rPr lang="en-US" dirty="0" smtClean="0"/>
              <a:t>Scars occur </a:t>
            </a:r>
            <a:r>
              <a:rPr lang="en-US" dirty="0" smtClean="0"/>
              <a:t>from intention</a:t>
            </a:r>
            <a:r>
              <a:rPr lang="en-US" dirty="0" smtClean="0"/>
              <a:t>, accident </a:t>
            </a:r>
            <a:r>
              <a:rPr lang="en-US" dirty="0" smtClean="0"/>
              <a:t>or physiological</a:t>
            </a:r>
            <a:endParaRPr lang="en-US" dirty="0" smtClean="0"/>
          </a:p>
          <a:p>
            <a:pPr lvl="1" eaLnBrk="1" hangingPunct="1">
              <a:lnSpc>
                <a:spcPct val="90000"/>
              </a:lnSpc>
              <a:defRPr/>
            </a:pPr>
            <a:r>
              <a:rPr lang="en-US" dirty="0" smtClean="0"/>
              <a:t>Accidental Scars:</a:t>
            </a:r>
          </a:p>
          <a:p>
            <a:pPr lvl="2" eaLnBrk="1" hangingPunct="1">
              <a:lnSpc>
                <a:spcPct val="90000"/>
              </a:lnSpc>
              <a:defRPr/>
            </a:pPr>
            <a:r>
              <a:rPr lang="en-US" dirty="0" smtClean="0"/>
              <a:t>Trauma</a:t>
            </a:r>
          </a:p>
          <a:p>
            <a:pPr lvl="2" eaLnBrk="1" hangingPunct="1">
              <a:lnSpc>
                <a:spcPct val="90000"/>
              </a:lnSpc>
              <a:defRPr/>
            </a:pPr>
            <a:r>
              <a:rPr lang="en-US" dirty="0" smtClean="0"/>
              <a:t>Burns</a:t>
            </a:r>
          </a:p>
          <a:p>
            <a:pPr lvl="1" eaLnBrk="1" hangingPunct="1">
              <a:lnSpc>
                <a:spcPct val="90000"/>
              </a:lnSpc>
              <a:defRPr/>
            </a:pPr>
            <a:r>
              <a:rPr lang="en-US" dirty="0" smtClean="0"/>
              <a:t>Intentional Scars:</a:t>
            </a:r>
          </a:p>
          <a:p>
            <a:pPr lvl="2" eaLnBrk="1" hangingPunct="1">
              <a:lnSpc>
                <a:spcPct val="90000"/>
              </a:lnSpc>
              <a:defRPr/>
            </a:pPr>
            <a:r>
              <a:rPr lang="en-US" dirty="0" smtClean="0"/>
              <a:t>Surgery</a:t>
            </a:r>
          </a:p>
          <a:p>
            <a:pPr lvl="2" eaLnBrk="1" hangingPunct="1">
              <a:lnSpc>
                <a:spcPct val="90000"/>
              </a:lnSpc>
              <a:defRPr/>
            </a:pPr>
            <a:r>
              <a:rPr lang="en-US" dirty="0" smtClean="0"/>
              <a:t>Laser and other cosmetic procedures</a:t>
            </a:r>
          </a:p>
          <a:p>
            <a:pPr lvl="1" eaLnBrk="1" hangingPunct="1">
              <a:lnSpc>
                <a:spcPct val="90000"/>
              </a:lnSpc>
              <a:defRPr/>
            </a:pPr>
            <a:r>
              <a:rPr lang="en-US" dirty="0" smtClean="0"/>
              <a:t>Physiological</a:t>
            </a:r>
          </a:p>
          <a:p>
            <a:pPr lvl="2" eaLnBrk="1" hangingPunct="1">
              <a:lnSpc>
                <a:spcPct val="90000"/>
              </a:lnSpc>
              <a:defRPr/>
            </a:pPr>
            <a:r>
              <a:rPr lang="en-US" dirty="0" err="1" smtClean="0"/>
              <a:t>Striae</a:t>
            </a:r>
            <a:endParaRPr lang="en-US" dirty="0" smtClean="0"/>
          </a:p>
          <a:p>
            <a:pPr eaLnBrk="1" hangingPunct="1">
              <a:lnSpc>
                <a:spcPct val="90000"/>
              </a:lnSpc>
              <a:defRPr/>
            </a:pPr>
            <a:r>
              <a:rPr lang="en-US" dirty="0" smtClean="0"/>
              <a:t>May be readily apparent or hidden</a:t>
            </a:r>
          </a:p>
        </p:txBody>
      </p:sp>
    </p:spTree>
    <p:extLst>
      <p:ext uri="{BB962C8B-B14F-4D97-AF65-F5344CB8AC3E}">
        <p14:creationId xmlns:p14="http://schemas.microsoft.com/office/powerpoint/2010/main" val="20601997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838200" y="228600"/>
            <a:ext cx="7772400" cy="1143000"/>
          </a:xfrm>
        </p:spPr>
        <p:txBody>
          <a:bodyPr/>
          <a:lstStyle/>
          <a:p>
            <a:pPr algn="ctr" eaLnBrk="1" hangingPunct="1"/>
            <a:r>
              <a:rPr lang="en-US" sz="5400" dirty="0" smtClean="0">
                <a:solidFill>
                  <a:srgbClr val="FFFF00"/>
                </a:solidFill>
              </a:rPr>
              <a:t>Scars</a:t>
            </a:r>
            <a:br>
              <a:rPr lang="en-US" sz="5400" dirty="0" smtClean="0">
                <a:solidFill>
                  <a:srgbClr val="FFFF00"/>
                </a:solidFill>
              </a:rPr>
            </a:br>
            <a:r>
              <a:rPr lang="en-US" sz="3600" dirty="0" smtClean="0"/>
              <a:t>Introduction IV</a:t>
            </a:r>
          </a:p>
        </p:txBody>
      </p:sp>
      <p:sp>
        <p:nvSpPr>
          <p:cNvPr id="2991107" name="Rectangle 3"/>
          <p:cNvSpPr>
            <a:spLocks noGrp="1" noChangeArrowheads="1"/>
          </p:cNvSpPr>
          <p:nvPr>
            <p:ph type="body" idx="1"/>
          </p:nvPr>
        </p:nvSpPr>
        <p:spPr>
          <a:xfrm>
            <a:off x="76200" y="1600200"/>
            <a:ext cx="8915400" cy="4114800"/>
          </a:xfrm>
        </p:spPr>
        <p:txBody>
          <a:bodyPr/>
          <a:lstStyle/>
          <a:p>
            <a:pPr eaLnBrk="1" hangingPunct="1">
              <a:lnSpc>
                <a:spcPct val="90000"/>
              </a:lnSpc>
              <a:defRPr/>
            </a:pPr>
            <a:r>
              <a:rPr lang="en-US" dirty="0" smtClean="0"/>
              <a:t>Scars may heal “normally” or develop into hypertrophic, keloid or atrophic scars</a:t>
            </a:r>
          </a:p>
          <a:p>
            <a:pPr eaLnBrk="1" hangingPunct="1">
              <a:lnSpc>
                <a:spcPct val="90000"/>
              </a:lnSpc>
              <a:defRPr/>
            </a:pPr>
            <a:r>
              <a:rPr lang="en-US" dirty="0"/>
              <a:t>Pain, itching and </a:t>
            </a:r>
            <a:r>
              <a:rPr lang="en-US" dirty="0" smtClean="0"/>
              <a:t>sensation </a:t>
            </a:r>
            <a:r>
              <a:rPr lang="en-US" dirty="0"/>
              <a:t>of constriction are </a:t>
            </a:r>
            <a:r>
              <a:rPr lang="en-US" dirty="0" smtClean="0"/>
              <a:t>vital </a:t>
            </a:r>
            <a:r>
              <a:rPr lang="en-US" dirty="0"/>
              <a:t>considerations at all stages of scar maturity</a:t>
            </a:r>
            <a:r>
              <a:rPr lang="en-US" dirty="0" smtClean="0"/>
              <a:t>.</a:t>
            </a:r>
          </a:p>
          <a:p>
            <a:pPr eaLnBrk="1" hangingPunct="1">
              <a:lnSpc>
                <a:spcPct val="90000"/>
              </a:lnSpc>
              <a:defRPr/>
            </a:pPr>
            <a:r>
              <a:rPr lang="en-US" dirty="0" smtClean="0"/>
              <a:t>Improvement of scar appearance is important at all times in the evolution of a scar whether initially or regarding the final mature scar.</a:t>
            </a:r>
          </a:p>
          <a:p>
            <a:pPr eaLnBrk="1" hangingPunct="1">
              <a:lnSpc>
                <a:spcPct val="90000"/>
              </a:lnSpc>
              <a:defRPr/>
            </a:pPr>
            <a:r>
              <a:rPr lang="en-US" dirty="0" smtClean="0"/>
              <a:t>Treatment and camouflage modalities are thereby vital at all stages of scar maturity for both the physical and psychological well being of the patient</a:t>
            </a:r>
          </a:p>
        </p:txBody>
      </p:sp>
    </p:spTree>
    <p:extLst>
      <p:ext uri="{BB962C8B-B14F-4D97-AF65-F5344CB8AC3E}">
        <p14:creationId xmlns:p14="http://schemas.microsoft.com/office/powerpoint/2010/main" val="26360230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838200" y="0"/>
            <a:ext cx="7772400" cy="1143000"/>
          </a:xfrm>
        </p:spPr>
        <p:txBody>
          <a:bodyPr/>
          <a:lstStyle/>
          <a:p>
            <a:pPr algn="ctr" eaLnBrk="1" hangingPunct="1"/>
            <a:r>
              <a:rPr lang="en-US" sz="5400" dirty="0" smtClean="0">
                <a:solidFill>
                  <a:srgbClr val="FFFF00"/>
                </a:solidFill>
              </a:rPr>
              <a:t>Scars</a:t>
            </a:r>
            <a:br>
              <a:rPr lang="en-US" sz="5400" dirty="0" smtClean="0">
                <a:solidFill>
                  <a:srgbClr val="FFFF00"/>
                </a:solidFill>
              </a:rPr>
            </a:br>
            <a:r>
              <a:rPr lang="en-US" sz="3600" dirty="0" smtClean="0"/>
              <a:t>Treatment Options I</a:t>
            </a:r>
            <a:endParaRPr lang="en-US" sz="3600" dirty="0" smtClean="0"/>
          </a:p>
        </p:txBody>
      </p:sp>
      <p:sp>
        <p:nvSpPr>
          <p:cNvPr id="2991107" name="Rectangle 3"/>
          <p:cNvSpPr>
            <a:spLocks noGrp="1" noChangeArrowheads="1"/>
          </p:cNvSpPr>
          <p:nvPr>
            <p:ph type="body" idx="1"/>
          </p:nvPr>
        </p:nvSpPr>
        <p:spPr>
          <a:xfrm>
            <a:off x="304800" y="1295400"/>
            <a:ext cx="8534400" cy="4114800"/>
          </a:xfrm>
        </p:spPr>
        <p:txBody>
          <a:bodyPr/>
          <a:lstStyle/>
          <a:p>
            <a:pPr eaLnBrk="1" hangingPunct="1">
              <a:lnSpc>
                <a:spcPct val="90000"/>
              </a:lnSpc>
              <a:defRPr/>
            </a:pPr>
            <a:r>
              <a:rPr lang="en-US" sz="2700" dirty="0" smtClean="0"/>
              <a:t>Extensive literature on scaring primarily involve treatment or prevention of hypertrophic or keloid scars</a:t>
            </a:r>
          </a:p>
          <a:p>
            <a:pPr eaLnBrk="1" hangingPunct="1">
              <a:lnSpc>
                <a:spcPct val="90000"/>
              </a:lnSpc>
              <a:defRPr/>
            </a:pPr>
            <a:r>
              <a:rPr lang="en-US" sz="2700" dirty="0" smtClean="0"/>
              <a:t>Very few studies on optimizing appearance of ‘normal’ scars but patients are very interested in either improving or camouflaging scars during healing and long term</a:t>
            </a:r>
            <a:endParaRPr lang="en-US" sz="2700" dirty="0" smtClean="0"/>
          </a:p>
          <a:p>
            <a:pPr eaLnBrk="1" hangingPunct="1">
              <a:lnSpc>
                <a:spcPct val="90000"/>
              </a:lnSpc>
              <a:defRPr/>
            </a:pPr>
            <a:r>
              <a:rPr lang="en-US" sz="2700" dirty="0" smtClean="0"/>
              <a:t>Modalities </a:t>
            </a:r>
            <a:r>
              <a:rPr lang="en-US" sz="2700" dirty="0" smtClean="0"/>
              <a:t>available to improve clinical aspects and the psychological impact of scars include:</a:t>
            </a:r>
          </a:p>
          <a:p>
            <a:pPr lvl="1" eaLnBrk="1" hangingPunct="1">
              <a:lnSpc>
                <a:spcPct val="90000"/>
              </a:lnSpc>
              <a:defRPr/>
            </a:pPr>
            <a:r>
              <a:rPr lang="en-US" sz="2700" dirty="0" smtClean="0"/>
              <a:t>Cosmetic camouflage techniques </a:t>
            </a:r>
          </a:p>
          <a:p>
            <a:pPr lvl="1" eaLnBrk="1" hangingPunct="1">
              <a:lnSpc>
                <a:spcPct val="90000"/>
              </a:lnSpc>
              <a:defRPr/>
            </a:pPr>
            <a:r>
              <a:rPr lang="en-US" sz="2700" dirty="0" smtClean="0"/>
              <a:t>Pressure, topical </a:t>
            </a:r>
            <a:r>
              <a:rPr lang="en-US" sz="2700" dirty="0" smtClean="0"/>
              <a:t>preparations and applications</a:t>
            </a:r>
          </a:p>
          <a:p>
            <a:pPr lvl="2" eaLnBrk="1" hangingPunct="1">
              <a:lnSpc>
                <a:spcPct val="90000"/>
              </a:lnSpc>
              <a:defRPr/>
            </a:pPr>
            <a:r>
              <a:rPr lang="en-US" sz="2700" dirty="0" smtClean="0"/>
              <a:t>Pressure alone </a:t>
            </a:r>
            <a:endParaRPr lang="en-US" sz="2700" dirty="0"/>
          </a:p>
          <a:p>
            <a:pPr lvl="2" eaLnBrk="1" hangingPunct="1">
              <a:lnSpc>
                <a:spcPct val="90000"/>
              </a:lnSpc>
              <a:defRPr/>
            </a:pPr>
            <a:r>
              <a:rPr lang="en-US" sz="2700" dirty="0" smtClean="0"/>
              <a:t>Silicone </a:t>
            </a:r>
            <a:r>
              <a:rPr lang="en-US" sz="2700" dirty="0" smtClean="0"/>
              <a:t>sheets and Gels</a:t>
            </a:r>
          </a:p>
          <a:p>
            <a:pPr lvl="2" eaLnBrk="1" hangingPunct="1">
              <a:lnSpc>
                <a:spcPct val="90000"/>
              </a:lnSpc>
              <a:defRPr/>
            </a:pPr>
            <a:r>
              <a:rPr lang="en-US" sz="2700" dirty="0" smtClean="0"/>
              <a:t>Onion extract</a:t>
            </a:r>
          </a:p>
          <a:p>
            <a:pPr lvl="2" eaLnBrk="1" hangingPunct="1">
              <a:lnSpc>
                <a:spcPct val="90000"/>
              </a:lnSpc>
              <a:defRPr/>
            </a:pPr>
            <a:r>
              <a:rPr lang="en-US" sz="2700" dirty="0" smtClean="0"/>
              <a:t>Topical Vitamins</a:t>
            </a:r>
          </a:p>
          <a:p>
            <a:pPr marL="914400" lvl="2" indent="0" eaLnBrk="1" hangingPunct="1">
              <a:lnSpc>
                <a:spcPct val="90000"/>
              </a:lnSpc>
              <a:buNone/>
              <a:defRPr/>
            </a:pPr>
            <a:endParaRPr lang="en-US" sz="2800" dirty="0" smtClean="0"/>
          </a:p>
        </p:txBody>
      </p:sp>
    </p:spTree>
    <p:extLst>
      <p:ext uri="{BB962C8B-B14F-4D97-AF65-F5344CB8AC3E}">
        <p14:creationId xmlns:p14="http://schemas.microsoft.com/office/powerpoint/2010/main" val="21469683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838200" y="152400"/>
            <a:ext cx="7772400" cy="1143000"/>
          </a:xfrm>
        </p:spPr>
        <p:txBody>
          <a:bodyPr/>
          <a:lstStyle/>
          <a:p>
            <a:pPr algn="ctr" eaLnBrk="1" hangingPunct="1"/>
            <a:r>
              <a:rPr lang="en-US" sz="5400" dirty="0" smtClean="0">
                <a:solidFill>
                  <a:srgbClr val="FFFF00"/>
                </a:solidFill>
              </a:rPr>
              <a:t>Scars</a:t>
            </a:r>
            <a:br>
              <a:rPr lang="en-US" sz="5400" dirty="0" smtClean="0">
                <a:solidFill>
                  <a:srgbClr val="FFFF00"/>
                </a:solidFill>
              </a:rPr>
            </a:br>
            <a:r>
              <a:rPr lang="en-US" sz="3600" dirty="0"/>
              <a:t>Treatment Options </a:t>
            </a:r>
            <a:r>
              <a:rPr lang="en-US" sz="3600" dirty="0" smtClean="0"/>
              <a:t>II</a:t>
            </a:r>
            <a:endParaRPr lang="en-US" sz="3600" dirty="0" smtClean="0"/>
          </a:p>
        </p:txBody>
      </p:sp>
      <p:sp>
        <p:nvSpPr>
          <p:cNvPr id="2991107" name="Rectangle 3"/>
          <p:cNvSpPr>
            <a:spLocks noGrp="1" noChangeArrowheads="1"/>
          </p:cNvSpPr>
          <p:nvPr>
            <p:ph type="body" idx="1"/>
          </p:nvPr>
        </p:nvSpPr>
        <p:spPr>
          <a:xfrm>
            <a:off x="304800" y="1524000"/>
            <a:ext cx="8534400" cy="4114800"/>
          </a:xfrm>
        </p:spPr>
        <p:txBody>
          <a:bodyPr/>
          <a:lstStyle/>
          <a:p>
            <a:pPr lvl="1" eaLnBrk="1" hangingPunct="1">
              <a:lnSpc>
                <a:spcPct val="90000"/>
              </a:lnSpc>
              <a:defRPr/>
            </a:pPr>
            <a:r>
              <a:rPr lang="en-US" sz="2800" dirty="0" smtClean="0"/>
              <a:t>Topical RX</a:t>
            </a:r>
            <a:endParaRPr lang="en-US" sz="2800" dirty="0"/>
          </a:p>
          <a:p>
            <a:pPr lvl="2" eaLnBrk="1" hangingPunct="1">
              <a:lnSpc>
                <a:spcPct val="90000"/>
              </a:lnSpc>
              <a:defRPr/>
            </a:pPr>
            <a:r>
              <a:rPr lang="en-US" sz="2800" dirty="0" err="1"/>
              <a:t>Imiquimod</a:t>
            </a:r>
            <a:endParaRPr lang="en-US" sz="2800" dirty="0"/>
          </a:p>
          <a:p>
            <a:pPr lvl="2" eaLnBrk="1" hangingPunct="1">
              <a:lnSpc>
                <a:spcPct val="90000"/>
              </a:lnSpc>
              <a:defRPr/>
            </a:pPr>
            <a:r>
              <a:rPr lang="en-US" sz="2800" dirty="0" err="1" smtClean="0"/>
              <a:t>Retinoids</a:t>
            </a:r>
            <a:endParaRPr lang="en-US" sz="2800" dirty="0" smtClean="0"/>
          </a:p>
          <a:p>
            <a:pPr lvl="2" eaLnBrk="1" hangingPunct="1">
              <a:lnSpc>
                <a:spcPct val="90000"/>
              </a:lnSpc>
              <a:defRPr/>
            </a:pPr>
            <a:r>
              <a:rPr lang="en-US" sz="2800" dirty="0" err="1"/>
              <a:t>Mitomycin</a:t>
            </a:r>
            <a:r>
              <a:rPr lang="en-US" sz="2800" dirty="0"/>
              <a:t> C </a:t>
            </a:r>
            <a:endParaRPr lang="en-US" sz="2800" dirty="0" smtClean="0"/>
          </a:p>
          <a:p>
            <a:pPr lvl="1" eaLnBrk="1" hangingPunct="1">
              <a:lnSpc>
                <a:spcPct val="90000"/>
              </a:lnSpc>
              <a:defRPr/>
            </a:pPr>
            <a:r>
              <a:rPr lang="en-US" sz="2800" dirty="0" smtClean="0"/>
              <a:t>Injection</a:t>
            </a:r>
            <a:endParaRPr lang="en-US" sz="2800" dirty="0" smtClean="0"/>
          </a:p>
          <a:p>
            <a:pPr lvl="2" eaLnBrk="1" hangingPunct="1">
              <a:lnSpc>
                <a:spcPct val="90000"/>
              </a:lnSpc>
              <a:defRPr/>
            </a:pPr>
            <a:r>
              <a:rPr lang="en-US" sz="2800" dirty="0" smtClean="0"/>
              <a:t>Triamcinolone</a:t>
            </a:r>
          </a:p>
          <a:p>
            <a:pPr lvl="2" eaLnBrk="1" hangingPunct="1">
              <a:lnSpc>
                <a:spcPct val="90000"/>
              </a:lnSpc>
              <a:defRPr/>
            </a:pPr>
            <a:r>
              <a:rPr lang="en-US" sz="2800" dirty="0" smtClean="0"/>
              <a:t>Interferon</a:t>
            </a:r>
          </a:p>
          <a:p>
            <a:pPr lvl="2" eaLnBrk="1" hangingPunct="1">
              <a:lnSpc>
                <a:spcPct val="90000"/>
              </a:lnSpc>
              <a:defRPr/>
            </a:pPr>
            <a:r>
              <a:rPr lang="en-US" sz="2800" dirty="0" smtClean="0"/>
              <a:t>5FU</a:t>
            </a:r>
          </a:p>
          <a:p>
            <a:pPr lvl="2" eaLnBrk="1" hangingPunct="1">
              <a:lnSpc>
                <a:spcPct val="90000"/>
              </a:lnSpc>
              <a:defRPr/>
            </a:pPr>
            <a:r>
              <a:rPr lang="en-US" sz="2800" dirty="0" err="1" smtClean="0"/>
              <a:t>Bleomycin</a:t>
            </a:r>
            <a:endParaRPr lang="en-US" sz="2800" dirty="0" smtClean="0"/>
          </a:p>
          <a:p>
            <a:pPr lvl="2" eaLnBrk="1" hangingPunct="1">
              <a:lnSpc>
                <a:spcPct val="90000"/>
              </a:lnSpc>
              <a:defRPr/>
            </a:pPr>
            <a:r>
              <a:rPr lang="en-US" sz="2800" dirty="0" smtClean="0"/>
              <a:t>Verapamil </a:t>
            </a:r>
            <a:r>
              <a:rPr lang="en-US" sz="2800" dirty="0"/>
              <a:t>hydrochloride </a:t>
            </a:r>
            <a:endParaRPr lang="en-US" sz="2800" dirty="0" smtClean="0"/>
          </a:p>
          <a:p>
            <a:pPr lvl="2" eaLnBrk="1" hangingPunct="1">
              <a:lnSpc>
                <a:spcPct val="90000"/>
              </a:lnSpc>
              <a:defRPr/>
            </a:pPr>
            <a:r>
              <a:rPr lang="en-US" sz="2800" dirty="0" smtClean="0"/>
              <a:t>Botulinum Toxin</a:t>
            </a:r>
            <a:endParaRPr lang="en-US" sz="2800" dirty="0"/>
          </a:p>
        </p:txBody>
      </p:sp>
    </p:spTree>
    <p:extLst>
      <p:ext uri="{BB962C8B-B14F-4D97-AF65-F5344CB8AC3E}">
        <p14:creationId xmlns:p14="http://schemas.microsoft.com/office/powerpoint/2010/main" val="32766279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838200" y="152400"/>
            <a:ext cx="7772400" cy="1143000"/>
          </a:xfrm>
        </p:spPr>
        <p:txBody>
          <a:bodyPr/>
          <a:lstStyle/>
          <a:p>
            <a:pPr algn="ctr" eaLnBrk="1" hangingPunct="1"/>
            <a:r>
              <a:rPr lang="en-US" sz="5400" dirty="0" smtClean="0">
                <a:solidFill>
                  <a:srgbClr val="FFFF00"/>
                </a:solidFill>
              </a:rPr>
              <a:t>Scars</a:t>
            </a:r>
            <a:br>
              <a:rPr lang="en-US" sz="5400" dirty="0" smtClean="0">
                <a:solidFill>
                  <a:srgbClr val="FFFF00"/>
                </a:solidFill>
              </a:rPr>
            </a:br>
            <a:r>
              <a:rPr lang="en-US" sz="3600" dirty="0"/>
              <a:t>Treatment Options </a:t>
            </a:r>
            <a:r>
              <a:rPr lang="en-US" sz="3600" dirty="0" smtClean="0"/>
              <a:t>III</a:t>
            </a:r>
            <a:endParaRPr lang="en-US" sz="3600" dirty="0" smtClean="0"/>
          </a:p>
        </p:txBody>
      </p:sp>
      <p:sp>
        <p:nvSpPr>
          <p:cNvPr id="2991107" name="Rectangle 3"/>
          <p:cNvSpPr>
            <a:spLocks noGrp="1" noChangeArrowheads="1"/>
          </p:cNvSpPr>
          <p:nvPr>
            <p:ph type="body" idx="1"/>
          </p:nvPr>
        </p:nvSpPr>
        <p:spPr>
          <a:xfrm>
            <a:off x="304800" y="1447800"/>
            <a:ext cx="8534400" cy="4114800"/>
          </a:xfrm>
        </p:spPr>
        <p:txBody>
          <a:bodyPr/>
          <a:lstStyle/>
          <a:p>
            <a:pPr lvl="1" eaLnBrk="1" hangingPunct="1">
              <a:lnSpc>
                <a:spcPct val="90000"/>
              </a:lnSpc>
              <a:defRPr/>
            </a:pPr>
            <a:r>
              <a:rPr lang="en-US" dirty="0" smtClean="0"/>
              <a:t>Surgery, Laser and SRT</a:t>
            </a:r>
          </a:p>
          <a:p>
            <a:pPr lvl="2" eaLnBrk="1" hangingPunct="1">
              <a:lnSpc>
                <a:spcPct val="90000"/>
              </a:lnSpc>
              <a:defRPr/>
            </a:pPr>
            <a:r>
              <a:rPr lang="en-US" dirty="0" smtClean="0"/>
              <a:t>Scar revision (SRT after keloid excision)</a:t>
            </a:r>
          </a:p>
          <a:p>
            <a:pPr lvl="2" eaLnBrk="1" hangingPunct="1">
              <a:lnSpc>
                <a:spcPct val="90000"/>
              </a:lnSpc>
              <a:defRPr/>
            </a:pPr>
            <a:r>
              <a:rPr lang="en-US" dirty="0" smtClean="0"/>
              <a:t>Cryosurgery</a:t>
            </a:r>
          </a:p>
          <a:p>
            <a:pPr lvl="2" eaLnBrk="1" hangingPunct="1">
              <a:lnSpc>
                <a:spcPct val="90000"/>
              </a:lnSpc>
              <a:defRPr/>
            </a:pPr>
            <a:r>
              <a:rPr lang="en-US" dirty="0" smtClean="0"/>
              <a:t>Laser: PDL, fractional</a:t>
            </a:r>
          </a:p>
          <a:p>
            <a:pPr lvl="2" eaLnBrk="1" hangingPunct="1">
              <a:lnSpc>
                <a:spcPct val="90000"/>
              </a:lnSpc>
              <a:defRPr/>
            </a:pPr>
            <a:r>
              <a:rPr lang="en-US" dirty="0" smtClean="0"/>
              <a:t>SRT for Recurrent Keloids</a:t>
            </a:r>
          </a:p>
          <a:p>
            <a:pPr lvl="1" eaLnBrk="1" hangingPunct="1">
              <a:lnSpc>
                <a:spcPct val="90000"/>
              </a:lnSpc>
              <a:defRPr/>
            </a:pPr>
            <a:r>
              <a:rPr lang="en-US" dirty="0" smtClean="0"/>
              <a:t>Experimental Modalities</a:t>
            </a:r>
          </a:p>
          <a:p>
            <a:pPr lvl="2" eaLnBrk="1" hangingPunct="1">
              <a:lnSpc>
                <a:spcPct val="90000"/>
              </a:lnSpc>
              <a:defRPr/>
            </a:pPr>
            <a:r>
              <a:rPr lang="en-US" dirty="0"/>
              <a:t>Hydrogel Scaffold </a:t>
            </a:r>
            <a:endParaRPr lang="en-US" dirty="0" smtClean="0"/>
          </a:p>
          <a:p>
            <a:pPr lvl="2" eaLnBrk="1" hangingPunct="1">
              <a:lnSpc>
                <a:spcPct val="90000"/>
              </a:lnSpc>
              <a:defRPr/>
            </a:pPr>
            <a:r>
              <a:rPr lang="en-US" dirty="0" smtClean="0"/>
              <a:t>Anti-sense oligonucleotide</a:t>
            </a:r>
          </a:p>
          <a:p>
            <a:pPr lvl="2" eaLnBrk="1" hangingPunct="1">
              <a:lnSpc>
                <a:spcPct val="90000"/>
              </a:lnSpc>
              <a:defRPr/>
            </a:pPr>
            <a:r>
              <a:rPr lang="en-US" dirty="0" smtClean="0"/>
              <a:t>Skin </a:t>
            </a:r>
            <a:r>
              <a:rPr lang="en-US" dirty="0"/>
              <a:t>Tension Offloading </a:t>
            </a:r>
            <a:endParaRPr lang="en-US" dirty="0" smtClean="0"/>
          </a:p>
          <a:p>
            <a:pPr lvl="2" eaLnBrk="1" hangingPunct="1">
              <a:lnSpc>
                <a:spcPct val="90000"/>
              </a:lnSpc>
              <a:defRPr/>
            </a:pPr>
            <a:r>
              <a:rPr lang="en-US" sz="3600" dirty="0" smtClean="0"/>
              <a:t>PRP</a:t>
            </a:r>
          </a:p>
          <a:p>
            <a:pPr lvl="2" eaLnBrk="1" hangingPunct="1">
              <a:lnSpc>
                <a:spcPct val="90000"/>
              </a:lnSpc>
              <a:defRPr/>
            </a:pPr>
            <a:endParaRPr lang="en-US" sz="2400" dirty="0" smtClean="0"/>
          </a:p>
        </p:txBody>
      </p:sp>
    </p:spTree>
    <p:extLst>
      <p:ext uri="{BB962C8B-B14F-4D97-AF65-F5344CB8AC3E}">
        <p14:creationId xmlns:p14="http://schemas.microsoft.com/office/powerpoint/2010/main" val="40685095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011 Fall Derm">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Arial"/>
      </a:majorFont>
      <a:minorFont>
        <a:latin typeface="Arial Narrow"/>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24064</TotalTime>
  <Words>1876</Words>
  <Application>Microsoft Office PowerPoint</Application>
  <PresentationFormat>On-screen Show (4:3)</PresentationFormat>
  <Paragraphs>237</Paragraphs>
  <Slides>31</Slides>
  <Notes>19</Notes>
  <HiddenSlides>0</HiddenSlides>
  <MMClips>0</MMClips>
  <ScaleCrop>false</ScaleCrop>
  <HeadingPairs>
    <vt:vector size="4" baseType="variant">
      <vt:variant>
        <vt:lpstr>Theme</vt:lpstr>
      </vt:variant>
      <vt:variant>
        <vt:i4>2</vt:i4>
      </vt:variant>
      <vt:variant>
        <vt:lpstr>Slide Titles</vt:lpstr>
      </vt:variant>
      <vt:variant>
        <vt:i4>31</vt:i4>
      </vt:variant>
    </vt:vector>
  </HeadingPairs>
  <TitlesOfParts>
    <vt:vector size="33" baseType="lpstr">
      <vt:lpstr>Azure</vt:lpstr>
      <vt:lpstr>2011 Fall Derm</vt:lpstr>
      <vt:lpstr>Scars  “Improving Immediate and Long Term Outcomes”</vt:lpstr>
      <vt:lpstr>Disclosures</vt:lpstr>
      <vt:lpstr>Scars Introduction I</vt:lpstr>
      <vt:lpstr>Scars Introduction II</vt:lpstr>
      <vt:lpstr>Scars Introduction III</vt:lpstr>
      <vt:lpstr>Scars Introduction IV</vt:lpstr>
      <vt:lpstr>Scars Treatment Options I</vt:lpstr>
      <vt:lpstr>Scars Treatment Options II</vt:lpstr>
      <vt:lpstr>Scars Treatment Options III</vt:lpstr>
      <vt:lpstr>Selected Literature on Scar Treatment Modalities</vt:lpstr>
      <vt:lpstr>Onion extract (OE) gel vs placebo cetearyl alcohol-based lotion (CEA) for scars</vt:lpstr>
      <vt:lpstr>PowerPoint Presentation</vt:lpstr>
      <vt:lpstr>Onion Extract Gel Effect on the Appearance of New Scars</vt:lpstr>
      <vt:lpstr>Onion Extract Gel vs Placebo - Scar Improvement in Overall Appearance</vt:lpstr>
      <vt:lpstr>Topical Vitamin E</vt:lpstr>
      <vt:lpstr>Silicone Gel</vt:lpstr>
      <vt:lpstr>Pulsed Dye Laser</vt:lpstr>
      <vt:lpstr>International Recommendations</vt:lpstr>
      <vt:lpstr>International Recommendations</vt:lpstr>
      <vt:lpstr>International Recommendations</vt:lpstr>
      <vt:lpstr>Silicone Based Camouflage (Dermaflage)</vt:lpstr>
      <vt:lpstr>Basal Cell Carcinoma</vt:lpstr>
      <vt:lpstr>Basal Cell Carcinoma</vt:lpstr>
      <vt:lpstr>Catheter site</vt:lpstr>
      <vt:lpstr>PowerPoint Presentation</vt:lpstr>
      <vt:lpstr>Trauma</vt:lpstr>
      <vt:lpstr>Acne Scar</vt:lpstr>
      <vt:lpstr>Acne Scar</vt:lpstr>
      <vt:lpstr>Acne Scar</vt:lpstr>
      <vt:lpstr>Chicken Pox Scar</vt:lpstr>
      <vt:lpstr>Scars Summary and Conclusions</vt:lpstr>
    </vt:vector>
  </TitlesOfParts>
  <Company>ADM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Non Ablative Rejuvenation and Resurfacing</dc:title>
  <dc:creator>mark</dc:creator>
  <cp:lastModifiedBy>Mark Nestor</cp:lastModifiedBy>
  <cp:revision>405</cp:revision>
  <dcterms:created xsi:type="dcterms:W3CDTF">2001-05-11T20:02:41Z</dcterms:created>
  <dcterms:modified xsi:type="dcterms:W3CDTF">2015-06-14T20:43:54Z</dcterms:modified>
</cp:coreProperties>
</file>